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6" r:id="rId3"/>
  </p:sldMasterIdLst>
  <p:notesMasterIdLst>
    <p:notesMasterId r:id="rId143"/>
  </p:notesMasterIdLst>
  <p:handoutMasterIdLst>
    <p:handoutMasterId r:id="rId144"/>
  </p:handoutMasterIdLst>
  <p:sldIdLst>
    <p:sldId id="841" r:id="rId4"/>
    <p:sldId id="458" r:id="rId5"/>
    <p:sldId id="260" r:id="rId6"/>
    <p:sldId id="265" r:id="rId7"/>
    <p:sldId id="328" r:id="rId8"/>
    <p:sldId id="1836" r:id="rId9"/>
    <p:sldId id="2791" r:id="rId10"/>
    <p:sldId id="2792" r:id="rId11"/>
    <p:sldId id="2793" r:id="rId12"/>
    <p:sldId id="2794" r:id="rId13"/>
    <p:sldId id="2795" r:id="rId14"/>
    <p:sldId id="2796" r:id="rId15"/>
    <p:sldId id="2797" r:id="rId16"/>
    <p:sldId id="2798" r:id="rId17"/>
    <p:sldId id="2799" r:id="rId18"/>
    <p:sldId id="2800" r:id="rId19"/>
    <p:sldId id="2801" r:id="rId20"/>
    <p:sldId id="2802" r:id="rId21"/>
    <p:sldId id="2803" r:id="rId22"/>
    <p:sldId id="2804" r:id="rId23"/>
    <p:sldId id="2805" r:id="rId24"/>
    <p:sldId id="2665" r:id="rId25"/>
    <p:sldId id="2806" r:id="rId26"/>
    <p:sldId id="2807" r:id="rId27"/>
    <p:sldId id="2808" r:id="rId28"/>
    <p:sldId id="2809" r:id="rId29"/>
    <p:sldId id="2810" r:id="rId30"/>
    <p:sldId id="2811" r:id="rId31"/>
    <p:sldId id="2812" r:id="rId32"/>
    <p:sldId id="2813" r:id="rId33"/>
    <p:sldId id="2814" r:id="rId34"/>
    <p:sldId id="2815" r:id="rId35"/>
    <p:sldId id="2816" r:id="rId36"/>
    <p:sldId id="2817" r:id="rId37"/>
    <p:sldId id="2818" r:id="rId38"/>
    <p:sldId id="2819" r:id="rId39"/>
    <p:sldId id="2820" r:id="rId40"/>
    <p:sldId id="2821" r:id="rId41"/>
    <p:sldId id="2822" r:id="rId42"/>
    <p:sldId id="2823" r:id="rId43"/>
    <p:sldId id="2824" r:id="rId44"/>
    <p:sldId id="2825" r:id="rId45"/>
    <p:sldId id="2826" r:id="rId46"/>
    <p:sldId id="2827" r:id="rId47"/>
    <p:sldId id="2828" r:id="rId48"/>
    <p:sldId id="2829" r:id="rId49"/>
    <p:sldId id="2830" r:id="rId50"/>
    <p:sldId id="2831" r:id="rId51"/>
    <p:sldId id="2832" r:id="rId52"/>
    <p:sldId id="2833" r:id="rId53"/>
    <p:sldId id="2834" r:id="rId54"/>
    <p:sldId id="2835" r:id="rId55"/>
    <p:sldId id="2836" r:id="rId56"/>
    <p:sldId id="2837" r:id="rId57"/>
    <p:sldId id="2838" r:id="rId58"/>
    <p:sldId id="389" r:id="rId59"/>
    <p:sldId id="2861" r:id="rId60"/>
    <p:sldId id="2862" r:id="rId61"/>
    <p:sldId id="2863" r:id="rId62"/>
    <p:sldId id="2864" r:id="rId63"/>
    <p:sldId id="2865" r:id="rId64"/>
    <p:sldId id="2866" r:id="rId65"/>
    <p:sldId id="2867" r:id="rId66"/>
    <p:sldId id="1703" r:id="rId67"/>
    <p:sldId id="2869" r:id="rId68"/>
    <p:sldId id="2870" r:id="rId69"/>
    <p:sldId id="1905" r:id="rId70"/>
    <p:sldId id="2729" r:id="rId71"/>
    <p:sldId id="2839" r:id="rId72"/>
    <p:sldId id="334" r:id="rId73"/>
    <p:sldId id="1588" r:id="rId74"/>
    <p:sldId id="2840" r:id="rId75"/>
    <p:sldId id="2841" r:id="rId76"/>
    <p:sldId id="2842" r:id="rId77"/>
    <p:sldId id="2843" r:id="rId78"/>
    <p:sldId id="2844" r:id="rId79"/>
    <p:sldId id="2845" r:id="rId80"/>
    <p:sldId id="2846" r:id="rId81"/>
    <p:sldId id="2847" r:id="rId82"/>
    <p:sldId id="2848" r:id="rId83"/>
    <p:sldId id="2849" r:id="rId84"/>
    <p:sldId id="336" r:id="rId85"/>
    <p:sldId id="256" r:id="rId86"/>
    <p:sldId id="286" r:id="rId87"/>
    <p:sldId id="267" r:id="rId88"/>
    <p:sldId id="266" r:id="rId89"/>
    <p:sldId id="268" r:id="rId90"/>
    <p:sldId id="269" r:id="rId91"/>
    <p:sldId id="270" r:id="rId92"/>
    <p:sldId id="271" r:id="rId93"/>
    <p:sldId id="272" r:id="rId94"/>
    <p:sldId id="278" r:id="rId95"/>
    <p:sldId id="273" r:id="rId96"/>
    <p:sldId id="279" r:id="rId97"/>
    <p:sldId id="280" r:id="rId98"/>
    <p:sldId id="274" r:id="rId99"/>
    <p:sldId id="281" r:id="rId100"/>
    <p:sldId id="275" r:id="rId101"/>
    <p:sldId id="283" r:id="rId102"/>
    <p:sldId id="282" r:id="rId103"/>
    <p:sldId id="276" r:id="rId104"/>
    <p:sldId id="277" r:id="rId105"/>
    <p:sldId id="284" r:id="rId106"/>
    <p:sldId id="287" r:id="rId107"/>
    <p:sldId id="285" r:id="rId108"/>
    <p:sldId id="2868" r:id="rId109"/>
    <p:sldId id="337" r:id="rId110"/>
    <p:sldId id="1825" r:id="rId111"/>
    <p:sldId id="2767" r:id="rId112"/>
    <p:sldId id="2768" r:id="rId113"/>
    <p:sldId id="2769" r:id="rId114"/>
    <p:sldId id="2770" r:id="rId115"/>
    <p:sldId id="2774" r:id="rId116"/>
    <p:sldId id="2772" r:id="rId117"/>
    <p:sldId id="2773" r:id="rId118"/>
    <p:sldId id="2775" r:id="rId119"/>
    <p:sldId id="2776" r:id="rId120"/>
    <p:sldId id="2777" r:id="rId121"/>
    <p:sldId id="2778" r:id="rId122"/>
    <p:sldId id="2779" r:id="rId123"/>
    <p:sldId id="2780" r:id="rId124"/>
    <p:sldId id="2781" r:id="rId125"/>
    <p:sldId id="2782" r:id="rId126"/>
    <p:sldId id="340" r:id="rId127"/>
    <p:sldId id="343" r:id="rId128"/>
    <p:sldId id="2783" r:id="rId129"/>
    <p:sldId id="2850" r:id="rId130"/>
    <p:sldId id="2851" r:id="rId131"/>
    <p:sldId id="2852" r:id="rId132"/>
    <p:sldId id="2853" r:id="rId133"/>
    <p:sldId id="2854" r:id="rId134"/>
    <p:sldId id="2855" r:id="rId135"/>
    <p:sldId id="2856" r:id="rId136"/>
    <p:sldId id="2857" r:id="rId137"/>
    <p:sldId id="2858" r:id="rId138"/>
    <p:sldId id="2859" r:id="rId139"/>
    <p:sldId id="2860" r:id="rId140"/>
    <p:sldId id="342" r:id="rId141"/>
    <p:sldId id="327"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4291" autoAdjust="0"/>
  </p:normalViewPr>
  <p:slideViewPr>
    <p:cSldViewPr>
      <p:cViewPr varScale="1">
        <p:scale>
          <a:sx n="72" d="100"/>
          <a:sy n="72" d="100"/>
        </p:scale>
        <p:origin x="97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45B7F6-0143-41C2-97C9-4F05DC18A6A4}" type="datetimeFigureOut">
              <a:rPr lang="en-US" smtClean="0"/>
              <a:pPr/>
              <a:t>2/16/2020</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9F3CA4-CC92-4A82-A449-D9014E7EF9A9}" type="slidenum">
              <a:rPr lang="en-AU" smtClean="0"/>
              <a:pPr/>
              <a:t>‹#›</a:t>
            </a:fld>
            <a:endParaRPr lang="en-AU"/>
          </a:p>
        </p:txBody>
      </p:sp>
    </p:spTree>
    <p:extLst>
      <p:ext uri="{BB962C8B-B14F-4D97-AF65-F5344CB8AC3E}">
        <p14:creationId xmlns:p14="http://schemas.microsoft.com/office/powerpoint/2010/main" val="13584156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99AEB8-D6C1-4FEB-85D1-908D706F6FDD}" type="datetimeFigureOut">
              <a:rPr lang="en-US" smtClean="0"/>
              <a:pPr/>
              <a:t>2/16/2020</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C41873-79E9-4174-80D2-8BAFBFA9A2A6}" type="slidenum">
              <a:rPr lang="en-AU" smtClean="0"/>
              <a:pPr/>
              <a:t>‹#›</a:t>
            </a:fld>
            <a:endParaRPr lang="en-AU"/>
          </a:p>
        </p:txBody>
      </p:sp>
    </p:spTree>
    <p:extLst>
      <p:ext uri="{BB962C8B-B14F-4D97-AF65-F5344CB8AC3E}">
        <p14:creationId xmlns:p14="http://schemas.microsoft.com/office/powerpoint/2010/main" val="19423498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2</a:t>
            </a:fld>
            <a:endParaRPr lang="en-AU"/>
          </a:p>
        </p:txBody>
      </p:sp>
    </p:spTree>
    <p:extLst>
      <p:ext uri="{BB962C8B-B14F-4D97-AF65-F5344CB8AC3E}">
        <p14:creationId xmlns:p14="http://schemas.microsoft.com/office/powerpoint/2010/main" val="28879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108</a:t>
            </a:fld>
            <a:endParaRPr lang="en-AU"/>
          </a:p>
        </p:txBody>
      </p:sp>
    </p:spTree>
    <p:extLst>
      <p:ext uri="{BB962C8B-B14F-4D97-AF65-F5344CB8AC3E}">
        <p14:creationId xmlns:p14="http://schemas.microsoft.com/office/powerpoint/2010/main" val="4152538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109</a:t>
            </a:fld>
            <a:endParaRPr lang="en-AU"/>
          </a:p>
        </p:txBody>
      </p:sp>
    </p:spTree>
    <p:extLst>
      <p:ext uri="{BB962C8B-B14F-4D97-AF65-F5344CB8AC3E}">
        <p14:creationId xmlns:p14="http://schemas.microsoft.com/office/powerpoint/2010/main" val="991043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110</a:t>
            </a:fld>
            <a:endParaRPr lang="en-AU"/>
          </a:p>
        </p:txBody>
      </p:sp>
    </p:spTree>
    <p:extLst>
      <p:ext uri="{BB962C8B-B14F-4D97-AF65-F5344CB8AC3E}">
        <p14:creationId xmlns:p14="http://schemas.microsoft.com/office/powerpoint/2010/main" val="5609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111</a:t>
            </a:fld>
            <a:endParaRPr lang="en-AU"/>
          </a:p>
        </p:txBody>
      </p:sp>
    </p:spTree>
    <p:extLst>
      <p:ext uri="{BB962C8B-B14F-4D97-AF65-F5344CB8AC3E}">
        <p14:creationId xmlns:p14="http://schemas.microsoft.com/office/powerpoint/2010/main" val="389658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112</a:t>
            </a:fld>
            <a:endParaRPr lang="en-AU"/>
          </a:p>
        </p:txBody>
      </p:sp>
    </p:spTree>
    <p:extLst>
      <p:ext uri="{BB962C8B-B14F-4D97-AF65-F5344CB8AC3E}">
        <p14:creationId xmlns:p14="http://schemas.microsoft.com/office/powerpoint/2010/main" val="4286263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113</a:t>
            </a:fld>
            <a:endParaRPr lang="en-AU"/>
          </a:p>
        </p:txBody>
      </p:sp>
    </p:spTree>
    <p:extLst>
      <p:ext uri="{BB962C8B-B14F-4D97-AF65-F5344CB8AC3E}">
        <p14:creationId xmlns:p14="http://schemas.microsoft.com/office/powerpoint/2010/main" val="199611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114</a:t>
            </a:fld>
            <a:endParaRPr lang="en-AU"/>
          </a:p>
        </p:txBody>
      </p:sp>
    </p:spTree>
    <p:extLst>
      <p:ext uri="{BB962C8B-B14F-4D97-AF65-F5344CB8AC3E}">
        <p14:creationId xmlns:p14="http://schemas.microsoft.com/office/powerpoint/2010/main" val="3666030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115</a:t>
            </a:fld>
            <a:endParaRPr lang="en-AU"/>
          </a:p>
        </p:txBody>
      </p:sp>
    </p:spTree>
    <p:extLst>
      <p:ext uri="{BB962C8B-B14F-4D97-AF65-F5344CB8AC3E}">
        <p14:creationId xmlns:p14="http://schemas.microsoft.com/office/powerpoint/2010/main" val="175198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116</a:t>
            </a:fld>
            <a:endParaRPr lang="en-AU"/>
          </a:p>
        </p:txBody>
      </p:sp>
    </p:spTree>
    <p:extLst>
      <p:ext uri="{BB962C8B-B14F-4D97-AF65-F5344CB8AC3E}">
        <p14:creationId xmlns:p14="http://schemas.microsoft.com/office/powerpoint/2010/main" val="71755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117</a:t>
            </a:fld>
            <a:endParaRPr lang="en-AU"/>
          </a:p>
        </p:txBody>
      </p:sp>
    </p:spTree>
    <p:extLst>
      <p:ext uri="{BB962C8B-B14F-4D97-AF65-F5344CB8AC3E}">
        <p14:creationId xmlns:p14="http://schemas.microsoft.com/office/powerpoint/2010/main" val="216702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3</a:t>
            </a:fld>
            <a:endParaRPr lang="en-AU"/>
          </a:p>
        </p:txBody>
      </p:sp>
    </p:spTree>
    <p:extLst>
      <p:ext uri="{BB962C8B-B14F-4D97-AF65-F5344CB8AC3E}">
        <p14:creationId xmlns:p14="http://schemas.microsoft.com/office/powerpoint/2010/main" val="266980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118</a:t>
            </a:fld>
            <a:endParaRPr lang="en-AU"/>
          </a:p>
        </p:txBody>
      </p:sp>
    </p:spTree>
    <p:extLst>
      <p:ext uri="{BB962C8B-B14F-4D97-AF65-F5344CB8AC3E}">
        <p14:creationId xmlns:p14="http://schemas.microsoft.com/office/powerpoint/2010/main" val="760487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119</a:t>
            </a:fld>
            <a:endParaRPr lang="en-AU"/>
          </a:p>
        </p:txBody>
      </p:sp>
    </p:spTree>
    <p:extLst>
      <p:ext uri="{BB962C8B-B14F-4D97-AF65-F5344CB8AC3E}">
        <p14:creationId xmlns:p14="http://schemas.microsoft.com/office/powerpoint/2010/main" val="223461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120</a:t>
            </a:fld>
            <a:endParaRPr lang="en-AU"/>
          </a:p>
        </p:txBody>
      </p:sp>
    </p:spTree>
    <p:extLst>
      <p:ext uri="{BB962C8B-B14F-4D97-AF65-F5344CB8AC3E}">
        <p14:creationId xmlns:p14="http://schemas.microsoft.com/office/powerpoint/2010/main" val="617971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121</a:t>
            </a:fld>
            <a:endParaRPr lang="en-AU"/>
          </a:p>
        </p:txBody>
      </p:sp>
    </p:spTree>
    <p:extLst>
      <p:ext uri="{BB962C8B-B14F-4D97-AF65-F5344CB8AC3E}">
        <p14:creationId xmlns:p14="http://schemas.microsoft.com/office/powerpoint/2010/main" val="1114138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122</a:t>
            </a:fld>
            <a:endParaRPr lang="en-AU"/>
          </a:p>
        </p:txBody>
      </p:sp>
    </p:spTree>
    <p:extLst>
      <p:ext uri="{BB962C8B-B14F-4D97-AF65-F5344CB8AC3E}">
        <p14:creationId xmlns:p14="http://schemas.microsoft.com/office/powerpoint/2010/main" val="1322195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123</a:t>
            </a:fld>
            <a:endParaRPr lang="en-AU"/>
          </a:p>
        </p:txBody>
      </p:sp>
    </p:spTree>
    <p:extLst>
      <p:ext uri="{BB962C8B-B14F-4D97-AF65-F5344CB8AC3E}">
        <p14:creationId xmlns:p14="http://schemas.microsoft.com/office/powerpoint/2010/main" val="4234396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126</a:t>
            </a:fld>
            <a:endParaRPr lang="en-AU"/>
          </a:p>
        </p:txBody>
      </p:sp>
    </p:spTree>
    <p:extLst>
      <p:ext uri="{BB962C8B-B14F-4D97-AF65-F5344CB8AC3E}">
        <p14:creationId xmlns:p14="http://schemas.microsoft.com/office/powerpoint/2010/main" val="3914678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127</a:t>
            </a:fld>
            <a:endParaRPr lang="en-AU"/>
          </a:p>
        </p:txBody>
      </p:sp>
    </p:spTree>
    <p:extLst>
      <p:ext uri="{BB962C8B-B14F-4D97-AF65-F5344CB8AC3E}">
        <p14:creationId xmlns:p14="http://schemas.microsoft.com/office/powerpoint/2010/main" val="2746152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128</a:t>
            </a:fld>
            <a:endParaRPr lang="en-AU"/>
          </a:p>
        </p:txBody>
      </p:sp>
    </p:spTree>
    <p:extLst>
      <p:ext uri="{BB962C8B-B14F-4D97-AF65-F5344CB8AC3E}">
        <p14:creationId xmlns:p14="http://schemas.microsoft.com/office/powerpoint/2010/main" val="3029139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129</a:t>
            </a:fld>
            <a:endParaRPr lang="en-AU"/>
          </a:p>
        </p:txBody>
      </p:sp>
    </p:spTree>
    <p:extLst>
      <p:ext uri="{BB962C8B-B14F-4D97-AF65-F5344CB8AC3E}">
        <p14:creationId xmlns:p14="http://schemas.microsoft.com/office/powerpoint/2010/main" val="338965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58</a:t>
            </a:fld>
            <a:endParaRPr lang="en-AU"/>
          </a:p>
        </p:txBody>
      </p:sp>
    </p:spTree>
    <p:extLst>
      <p:ext uri="{BB962C8B-B14F-4D97-AF65-F5344CB8AC3E}">
        <p14:creationId xmlns:p14="http://schemas.microsoft.com/office/powerpoint/2010/main" val="14345548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130</a:t>
            </a:fld>
            <a:endParaRPr lang="en-AU"/>
          </a:p>
        </p:txBody>
      </p:sp>
    </p:spTree>
    <p:extLst>
      <p:ext uri="{BB962C8B-B14F-4D97-AF65-F5344CB8AC3E}">
        <p14:creationId xmlns:p14="http://schemas.microsoft.com/office/powerpoint/2010/main" val="1141549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131</a:t>
            </a:fld>
            <a:endParaRPr lang="en-AU"/>
          </a:p>
        </p:txBody>
      </p:sp>
    </p:spTree>
    <p:extLst>
      <p:ext uri="{BB962C8B-B14F-4D97-AF65-F5344CB8AC3E}">
        <p14:creationId xmlns:p14="http://schemas.microsoft.com/office/powerpoint/2010/main" val="278692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132</a:t>
            </a:fld>
            <a:endParaRPr lang="en-AU"/>
          </a:p>
        </p:txBody>
      </p:sp>
    </p:spTree>
    <p:extLst>
      <p:ext uri="{BB962C8B-B14F-4D97-AF65-F5344CB8AC3E}">
        <p14:creationId xmlns:p14="http://schemas.microsoft.com/office/powerpoint/2010/main" val="3109541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133</a:t>
            </a:fld>
            <a:endParaRPr lang="en-AU"/>
          </a:p>
        </p:txBody>
      </p:sp>
    </p:spTree>
    <p:extLst>
      <p:ext uri="{BB962C8B-B14F-4D97-AF65-F5344CB8AC3E}">
        <p14:creationId xmlns:p14="http://schemas.microsoft.com/office/powerpoint/2010/main" val="1275195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134</a:t>
            </a:fld>
            <a:endParaRPr lang="en-AU"/>
          </a:p>
        </p:txBody>
      </p:sp>
    </p:spTree>
    <p:extLst>
      <p:ext uri="{BB962C8B-B14F-4D97-AF65-F5344CB8AC3E}">
        <p14:creationId xmlns:p14="http://schemas.microsoft.com/office/powerpoint/2010/main" val="1252887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135</a:t>
            </a:fld>
            <a:endParaRPr lang="en-AU"/>
          </a:p>
        </p:txBody>
      </p:sp>
    </p:spTree>
    <p:extLst>
      <p:ext uri="{BB962C8B-B14F-4D97-AF65-F5344CB8AC3E}">
        <p14:creationId xmlns:p14="http://schemas.microsoft.com/office/powerpoint/2010/main" val="1379532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136</a:t>
            </a:fld>
            <a:endParaRPr lang="en-AU"/>
          </a:p>
        </p:txBody>
      </p:sp>
    </p:spTree>
    <p:extLst>
      <p:ext uri="{BB962C8B-B14F-4D97-AF65-F5344CB8AC3E}">
        <p14:creationId xmlns:p14="http://schemas.microsoft.com/office/powerpoint/2010/main" val="952748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0C41873-79E9-4174-80D2-8BAFBFA9A2A6}" type="slidenum">
              <a:rPr lang="en-AU" smtClean="0"/>
              <a:pPr/>
              <a:t>137</a:t>
            </a:fld>
            <a:endParaRPr lang="en-AU"/>
          </a:p>
        </p:txBody>
      </p:sp>
    </p:spTree>
    <p:extLst>
      <p:ext uri="{BB962C8B-B14F-4D97-AF65-F5344CB8AC3E}">
        <p14:creationId xmlns:p14="http://schemas.microsoft.com/office/powerpoint/2010/main" val="142948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59</a:t>
            </a:fld>
            <a:endParaRPr lang="en-AU"/>
          </a:p>
        </p:txBody>
      </p:sp>
    </p:spTree>
    <p:extLst>
      <p:ext uri="{BB962C8B-B14F-4D97-AF65-F5344CB8AC3E}">
        <p14:creationId xmlns:p14="http://schemas.microsoft.com/office/powerpoint/2010/main" val="41088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60</a:t>
            </a:fld>
            <a:endParaRPr lang="en-AU"/>
          </a:p>
        </p:txBody>
      </p:sp>
    </p:spTree>
    <p:extLst>
      <p:ext uri="{BB962C8B-B14F-4D97-AF65-F5344CB8AC3E}">
        <p14:creationId xmlns:p14="http://schemas.microsoft.com/office/powerpoint/2010/main" val="1547110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61</a:t>
            </a:fld>
            <a:endParaRPr lang="en-AU"/>
          </a:p>
        </p:txBody>
      </p:sp>
    </p:spTree>
    <p:extLst>
      <p:ext uri="{BB962C8B-B14F-4D97-AF65-F5344CB8AC3E}">
        <p14:creationId xmlns:p14="http://schemas.microsoft.com/office/powerpoint/2010/main" val="59977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62</a:t>
            </a:fld>
            <a:endParaRPr lang="en-AU"/>
          </a:p>
        </p:txBody>
      </p:sp>
    </p:spTree>
    <p:extLst>
      <p:ext uri="{BB962C8B-B14F-4D97-AF65-F5344CB8AC3E}">
        <p14:creationId xmlns:p14="http://schemas.microsoft.com/office/powerpoint/2010/main" val="3547017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63</a:t>
            </a:fld>
            <a:endParaRPr lang="en-AU"/>
          </a:p>
        </p:txBody>
      </p:sp>
    </p:spTree>
    <p:extLst>
      <p:ext uri="{BB962C8B-B14F-4D97-AF65-F5344CB8AC3E}">
        <p14:creationId xmlns:p14="http://schemas.microsoft.com/office/powerpoint/2010/main" val="129954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C41873-79E9-4174-80D2-8BAFBFA9A2A6}" type="slidenum">
              <a:rPr lang="en-AU" smtClean="0"/>
              <a:pPr/>
              <a:t>82</a:t>
            </a:fld>
            <a:endParaRPr lang="en-AU" dirty="0"/>
          </a:p>
        </p:txBody>
      </p:sp>
    </p:spTree>
    <p:extLst>
      <p:ext uri="{BB962C8B-B14F-4D97-AF65-F5344CB8AC3E}">
        <p14:creationId xmlns:p14="http://schemas.microsoft.com/office/powerpoint/2010/main" val="2476246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solidFill>
        <a:effectLst/>
      </p:bgPr>
    </p:bg>
    <p:spTree>
      <p:nvGrpSpPr>
        <p:cNvPr id="1" name=""/>
        <p:cNvGrpSpPr/>
        <p:nvPr/>
      </p:nvGrpSpPr>
      <p:grpSpPr>
        <a:xfrm>
          <a:off x="0" y="0"/>
          <a:ext cx="0" cy="0"/>
          <a:chOff x="0" y="0"/>
          <a:chExt cx="0" cy="0"/>
        </a:xfrm>
      </p:grpSpPr>
      <p:pic>
        <p:nvPicPr>
          <p:cNvPr id="6" name="Picture 5" descr="PPT footer ccc 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65304"/>
            <a:ext cx="9144000" cy="692696"/>
          </a:xfrm>
          <a:prstGeom prst="rect">
            <a:avLst/>
          </a:prstGeom>
        </p:spPr>
      </p:pic>
      <p:pic>
        <p:nvPicPr>
          <p:cNvPr id="9" name="Picture 4"/>
          <p:cNvPicPr>
            <a:picLocks noChangeAspect="1" noChangeArrowheads="1"/>
          </p:cNvPicPr>
          <p:nvPr userDrawn="1"/>
        </p:nvPicPr>
        <p:blipFill>
          <a:blip r:embed="rId3" cstate="print"/>
          <a:srcRect/>
          <a:stretch>
            <a:fillRect/>
          </a:stretch>
        </p:blipFill>
        <p:spPr bwMode="auto">
          <a:xfrm>
            <a:off x="7308304" y="6275660"/>
            <a:ext cx="1628775" cy="393700"/>
          </a:xfrm>
          <a:prstGeom prst="rect">
            <a:avLst/>
          </a:prstGeom>
          <a:noFill/>
          <a:ln w="9525">
            <a:noFill/>
            <a:miter lim="800000"/>
            <a:headEnd/>
            <a:tailEnd/>
          </a:ln>
        </p:spPr>
      </p:pic>
      <p:sp>
        <p:nvSpPr>
          <p:cNvPr id="10" name="Slide Number Placeholder 5"/>
          <p:cNvSpPr>
            <a:spLocks noGrp="1"/>
          </p:cNvSpPr>
          <p:nvPr>
            <p:ph type="sldNum" sz="quarter" idx="12"/>
          </p:nvPr>
        </p:nvSpPr>
        <p:spPr>
          <a:xfrm>
            <a:off x="683568" y="6221937"/>
            <a:ext cx="864096" cy="447423"/>
          </a:xfrm>
          <a:prstGeom prst="rect">
            <a:avLst/>
          </a:prstGeom>
        </p:spPr>
        <p:txBody>
          <a:bodyPr/>
          <a:lstStyle>
            <a:lvl1pPr>
              <a:defRPr sz="2400" b="1">
                <a:solidFill>
                  <a:schemeClr val="bg1"/>
                </a:solidFill>
              </a:defRPr>
            </a:lvl1pPr>
          </a:lstStyle>
          <a:p>
            <a:fld id="{B2FDDA61-8986-4B98-BDE4-3733C35BEFC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896D5-CAEC-4E90-B2AF-D360D1E61757}" type="datetimeFigureOut">
              <a:rPr lang="en-US" smtClean="0"/>
              <a:pPr/>
              <a:t>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1896D5-CAEC-4E90-B2AF-D360D1E61757}" type="datetimeFigureOut">
              <a:rPr lang="en-US" smtClean="0"/>
              <a:pPr/>
              <a:t>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1896D5-CAEC-4E90-B2AF-D360D1E61757}"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1896D5-CAEC-4E90-B2AF-D360D1E61757}"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896D5-CAEC-4E90-B2AF-D360D1E61757}"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896D5-CAEC-4E90-B2AF-D360D1E61757}"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ltLang="zh-CN"/>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ltLang="zh-CN"/>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58371B5-C4C6-4A04-9E8E-66AD731D1E04}" type="datetime1">
              <a:rPr lang="en-AU" smtClean="0"/>
              <a:pPr/>
              <a:t>16/02/2020</a:t>
            </a:fld>
            <a:endParaRPr lang="en-AU"/>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AU"/>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447282-FEDF-4F11-BD09-F72BE7A5D4F8}" type="slidenum">
              <a:rPr lang="en-AU" smtClean="0"/>
              <a:pPr/>
              <a:t>‹#›</a:t>
            </a:fld>
            <a:endParaRPr lang="en-AU"/>
          </a:p>
        </p:txBody>
      </p:sp>
    </p:spTree>
    <p:extLst>
      <p:ext uri="{BB962C8B-B14F-4D97-AF65-F5344CB8AC3E}">
        <p14:creationId xmlns:p14="http://schemas.microsoft.com/office/powerpoint/2010/main" val="1235727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Date Placeholder 3"/>
          <p:cNvSpPr>
            <a:spLocks noGrp="1"/>
          </p:cNvSpPr>
          <p:nvPr>
            <p:ph type="dt" sz="half" idx="10"/>
          </p:nvPr>
        </p:nvSpPr>
        <p:spPr/>
        <p:txBody>
          <a:bodyPr/>
          <a:lstStyle/>
          <a:p>
            <a:fld id="{B3FC9520-0933-4B42-BF8A-B1CA80D6CC28}" type="datetime1">
              <a:rPr lang="en-AU" smtClean="0"/>
              <a:pPr/>
              <a:t>16/02/2020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447282-FEDF-4F11-BD09-F72BE7A5D4F8}" type="slidenum">
              <a:rPr lang="en-AU" smtClean="0"/>
              <a:pPr/>
              <a:t>‹#›</a:t>
            </a:fld>
            <a:endParaRPr lang="en-AU"/>
          </a:p>
        </p:txBody>
      </p:sp>
      <p:sp>
        <p:nvSpPr>
          <p:cNvPr id="7" name="Title 6"/>
          <p:cNvSpPr>
            <a:spLocks noGrp="1"/>
          </p:cNvSpPr>
          <p:nvPr>
            <p:ph type="title"/>
          </p:nvPr>
        </p:nvSpPr>
        <p:spPr/>
        <p:txBody>
          <a:bodyPr rtlCol="0"/>
          <a:lstStyle/>
          <a:p>
            <a:r>
              <a:rPr kumimoji="0" lang="en-US" altLang="zh-CN"/>
              <a:t>Click to edit Master title style</a:t>
            </a:r>
            <a:endParaRPr kumimoji="0" lang="en-US"/>
          </a:p>
        </p:txBody>
      </p:sp>
    </p:spTree>
    <p:extLst>
      <p:ext uri="{BB962C8B-B14F-4D97-AF65-F5344CB8AC3E}">
        <p14:creationId xmlns:p14="http://schemas.microsoft.com/office/powerpoint/2010/main" val="2057772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ltLang="zh-CN"/>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ltLang="zh-CN"/>
              <a:t>Click to edit Master text styles</a:t>
            </a:r>
          </a:p>
        </p:txBody>
      </p:sp>
      <p:sp>
        <p:nvSpPr>
          <p:cNvPr id="4" name="Date Placeholder 3"/>
          <p:cNvSpPr>
            <a:spLocks noGrp="1"/>
          </p:cNvSpPr>
          <p:nvPr>
            <p:ph type="dt" sz="half" idx="10"/>
          </p:nvPr>
        </p:nvSpPr>
        <p:spPr/>
        <p:txBody>
          <a:bodyPr/>
          <a:lstStyle/>
          <a:p>
            <a:fld id="{0BAF70C8-A8F0-4879-843E-8AAC2652C50A}" type="datetime1">
              <a:rPr lang="en-AU" smtClean="0"/>
              <a:pPr/>
              <a:t>16/02/2020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447282-FEDF-4F11-BD09-F72BE7A5D4F8}" type="slidenum">
              <a:rPr lang="en-AU" smtClean="0"/>
              <a:pPr/>
              <a:t>‹#›</a:t>
            </a:fld>
            <a:endParaRPr lang="en-AU"/>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56325246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5" name="Date Placeholder 4"/>
          <p:cNvSpPr>
            <a:spLocks noGrp="1"/>
          </p:cNvSpPr>
          <p:nvPr>
            <p:ph type="dt" sz="half" idx="10"/>
          </p:nvPr>
        </p:nvSpPr>
        <p:spPr/>
        <p:txBody>
          <a:bodyPr/>
          <a:lstStyle/>
          <a:p>
            <a:fld id="{21FF907A-8C72-4678-8CE6-98044DE37C4D}" type="datetime1">
              <a:rPr lang="en-AU" smtClean="0"/>
              <a:pPr/>
              <a:t>16/02/2020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D447282-FEDF-4F11-BD09-F72BE7A5D4F8}" type="slidenum">
              <a:rPr lang="en-AU" smtClean="0"/>
              <a:pPr/>
              <a:t>‹#›</a:t>
            </a:fld>
            <a:endParaRPr lang="en-AU"/>
          </a:p>
        </p:txBody>
      </p:sp>
      <p:sp>
        <p:nvSpPr>
          <p:cNvPr id="8" name="Title 7"/>
          <p:cNvSpPr>
            <a:spLocks noGrp="1"/>
          </p:cNvSpPr>
          <p:nvPr>
            <p:ph type="title"/>
          </p:nvPr>
        </p:nvSpPr>
        <p:spPr/>
        <p:txBody>
          <a:bodyPr rtlCol="0"/>
          <a:lstStyle/>
          <a:p>
            <a:r>
              <a:rPr kumimoji="0" lang="en-US" altLang="zh-CN"/>
              <a:t>Click to edit Master title style</a:t>
            </a:r>
            <a:endParaRPr kumimoji="0" lang="en-US"/>
          </a:p>
        </p:txBody>
      </p:sp>
    </p:spTree>
    <p:extLst>
      <p:ext uri="{BB962C8B-B14F-4D97-AF65-F5344CB8AC3E}">
        <p14:creationId xmlns:p14="http://schemas.microsoft.com/office/powerpoint/2010/main" val="396005672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8" name="Picture 7" descr="PPT footer ccc 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20680"/>
            <a:ext cx="9144000" cy="764704"/>
          </a:xfrm>
          <a:prstGeom prst="rect">
            <a:avLst/>
          </a:prstGeom>
        </p:spPr>
      </p:pic>
      <p:sp>
        <p:nvSpPr>
          <p:cNvPr id="7" name="Rectangle 6"/>
          <p:cNvSpPr>
            <a:spLocks noChangeArrowheads="1"/>
          </p:cNvSpPr>
          <p:nvPr userDrawn="1"/>
        </p:nvSpPr>
        <p:spPr bwMode="auto">
          <a:xfrm>
            <a:off x="1" y="0"/>
            <a:ext cx="1187624" cy="6093296"/>
          </a:xfrm>
          <a:prstGeom prst="rect">
            <a:avLst/>
          </a:prstGeom>
          <a:solidFill>
            <a:srgbClr val="D9D9D9"/>
          </a:solidFill>
          <a:ln w="0">
            <a:noFill/>
            <a:miter lim="800000"/>
            <a:headEnd/>
            <a:tailEnd/>
          </a:ln>
          <a:effectLst>
            <a:outerShdw dist="23000" dir="5400000" rotWithShape="0">
              <a:srgbClr val="808080">
                <a:alpha val="34999"/>
              </a:srgbClr>
            </a:outerShdw>
          </a:effectLst>
        </p:spPr>
        <p:txBody>
          <a:bodyPr anchor="ctr"/>
          <a:lstStyle/>
          <a:p>
            <a:pPr algn="ctr"/>
            <a:r>
              <a:rPr lang="zh-TW" altLang="en-US">
                <a:solidFill>
                  <a:srgbClr val="FF0000"/>
                </a:solidFill>
                <a:latin typeface="Calibri" pitchFamily="34" charset="0"/>
              </a:rPr>
              <a:t> </a:t>
            </a:r>
            <a:endParaRPr lang="zh-TW" altLang="en-US" dirty="0">
              <a:solidFill>
                <a:srgbClr val="FF0000"/>
              </a:solidFill>
              <a:latin typeface="Calibri" pitchFamily="34" charset="0"/>
            </a:endParaRPr>
          </a:p>
        </p:txBody>
      </p:sp>
      <p:sp>
        <p:nvSpPr>
          <p:cNvPr id="14" name="Slide Number Placeholder 5"/>
          <p:cNvSpPr>
            <a:spLocks noGrp="1"/>
          </p:cNvSpPr>
          <p:nvPr>
            <p:ph type="sldNum" sz="quarter" idx="12"/>
          </p:nvPr>
        </p:nvSpPr>
        <p:spPr>
          <a:xfrm>
            <a:off x="539552" y="6093296"/>
            <a:ext cx="936104" cy="447423"/>
          </a:xfrm>
          <a:prstGeom prst="rect">
            <a:avLst/>
          </a:prstGeom>
        </p:spPr>
        <p:txBody>
          <a:bodyPr/>
          <a:lstStyle>
            <a:lvl1pPr>
              <a:defRPr sz="2400" b="1">
                <a:solidFill>
                  <a:schemeClr val="bg1"/>
                </a:solidFill>
              </a:defRPr>
            </a:lvl1pPr>
          </a:lstStyle>
          <a:p>
            <a:fld id="{B2FDDA61-8986-4B98-BDE4-3733C35BEFC5}" type="slidenum">
              <a:rPr lang="en-AU" smtClean="0"/>
              <a:pPr/>
              <a:t>‹#›</a:t>
            </a:fld>
            <a:endParaRPr lang="en-AU" dirty="0"/>
          </a:p>
        </p:txBody>
      </p:sp>
      <p:pic>
        <p:nvPicPr>
          <p:cNvPr id="12" name="Picture 4"/>
          <p:cNvPicPr>
            <a:picLocks noChangeAspect="1" noChangeArrowheads="1"/>
          </p:cNvPicPr>
          <p:nvPr userDrawn="1"/>
        </p:nvPicPr>
        <p:blipFill>
          <a:blip r:embed="rId3" cstate="print"/>
          <a:srcRect/>
          <a:stretch>
            <a:fillRect/>
          </a:stretch>
        </p:blipFill>
        <p:spPr bwMode="auto">
          <a:xfrm>
            <a:off x="7335713" y="6165304"/>
            <a:ext cx="1628775" cy="393700"/>
          </a:xfrm>
          <a:prstGeom prst="rect">
            <a:avLst/>
          </a:prstGeom>
          <a:noFill/>
          <a:ln w="9525">
            <a:noFill/>
            <a:miter lim="800000"/>
            <a:headEnd/>
            <a:tailEnd/>
          </a:ln>
        </p:spPr>
      </p:pic>
      <p:sp>
        <p:nvSpPr>
          <p:cNvPr id="9" name="TextBox 8">
            <a:extLst>
              <a:ext uri="{FF2B5EF4-FFF2-40B4-BE49-F238E27FC236}">
                <a16:creationId xmlns:a16="http://schemas.microsoft.com/office/drawing/2014/main" id="{631D2F31-ACFF-466D-B7D8-9515A94ABFE8}"/>
              </a:ext>
            </a:extLst>
          </p:cNvPr>
          <p:cNvSpPr txBox="1">
            <a:spLocks noChangeArrowheads="1"/>
          </p:cNvSpPr>
          <p:nvPr userDrawn="1"/>
        </p:nvSpPr>
        <p:spPr bwMode="auto">
          <a:xfrm>
            <a:off x="1" y="-193487"/>
            <a:ext cx="1187624" cy="6555641"/>
          </a:xfrm>
          <a:prstGeom prst="rect">
            <a:avLst/>
          </a:prstGeom>
          <a:noFill/>
          <a:ln w="9525">
            <a:noFill/>
            <a:miter lim="800000"/>
            <a:headEnd/>
            <a:tailEnd/>
          </a:ln>
        </p:spPr>
        <p:txBody>
          <a:bodyPr wrap="square">
            <a:spAutoFit/>
          </a:bodyPr>
          <a:lstStyle/>
          <a:p>
            <a:pPr>
              <a:lnSpc>
                <a:spcPct val="150000"/>
              </a:lnSpc>
              <a:buClr>
                <a:srgbClr val="000000"/>
              </a:buClr>
              <a:buSzPct val="100000"/>
              <a:defRPr/>
            </a:pPr>
            <a:r>
              <a:rPr lang="en-US" altLang="en-US" sz="2000" b="1" dirty="0">
                <a:solidFill>
                  <a:schemeClr val="accent1">
                    <a:lumMod val="50000"/>
                  </a:schemeClr>
                </a:solidFill>
                <a:latin typeface="HanWangYenLight" pitchFamily="18" charset="-120"/>
                <a:ea typeface="HanWangYenLight" pitchFamily="18" charset="-120"/>
              </a:rPr>
              <a:t>默禱</a:t>
            </a:r>
          </a:p>
          <a:p>
            <a:pPr>
              <a:lnSpc>
                <a:spcPct val="150000"/>
              </a:lnSpc>
              <a:buClr>
                <a:srgbClr val="000000"/>
              </a:buClr>
              <a:buSzPct val="100000"/>
              <a:defRPr/>
            </a:pPr>
            <a:r>
              <a:rPr lang="en-US" altLang="en-US" sz="2000" b="1" dirty="0">
                <a:solidFill>
                  <a:schemeClr val="accent1">
                    <a:lumMod val="50000"/>
                  </a:schemeClr>
                </a:solidFill>
                <a:latin typeface="HanWangYenLight" pitchFamily="18" charset="-120"/>
                <a:ea typeface="HanWangYenLight" pitchFamily="18" charset="-120"/>
              </a:rPr>
              <a:t>宣召</a:t>
            </a:r>
          </a:p>
          <a:p>
            <a:pPr>
              <a:lnSpc>
                <a:spcPct val="150000"/>
              </a:lnSpc>
              <a:buClr>
                <a:srgbClr val="000000"/>
              </a:buClr>
              <a:buSzPct val="100000"/>
              <a:defRPr/>
            </a:pPr>
            <a:r>
              <a:rPr lang="zh-TW" altLang="en-US" sz="2000" b="1" dirty="0">
                <a:solidFill>
                  <a:schemeClr val="accent1">
                    <a:lumMod val="50000"/>
                  </a:schemeClr>
                </a:solidFill>
                <a:latin typeface="HanWangYenLight" pitchFamily="18" charset="-120"/>
                <a:ea typeface="HanWangYenLight" pitchFamily="18" charset="-120"/>
              </a:rPr>
              <a:t>詩歌</a:t>
            </a:r>
            <a:endParaRPr lang="en-US" altLang="en-US"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zh-TW" altLang="en-US" sz="2000" b="1" dirty="0">
                <a:solidFill>
                  <a:schemeClr val="accent1">
                    <a:lumMod val="50000"/>
                  </a:schemeClr>
                </a:solidFill>
                <a:latin typeface="HanWangYenLight" pitchFamily="18" charset="-120"/>
                <a:ea typeface="HanWangYenLight" pitchFamily="18" charset="-120"/>
              </a:rPr>
              <a:t>祈禱</a:t>
            </a:r>
            <a:endParaRPr lang="en-AU" altLang="zh-TW" sz="2000" b="1" dirty="0">
              <a:solidFill>
                <a:schemeClr val="accent1">
                  <a:lumMod val="50000"/>
                </a:schemeClr>
              </a:solidFill>
              <a:latin typeface="HanWangYenLight" pitchFamily="18" charset="-120"/>
              <a:ea typeface="HanWangYenLight" pitchFamily="18" charset="-120"/>
            </a:endParaRPr>
          </a:p>
          <a:p>
            <a:pPr marL="0" marR="0" lvl="0" indent="0" algn="l" defTabSz="914400" rtl="0" eaLnBrk="1" fontAlgn="auto" latinLnBrk="0" hangingPunct="1">
              <a:lnSpc>
                <a:spcPct val="150000"/>
              </a:lnSpc>
              <a:spcBef>
                <a:spcPts val="0"/>
              </a:spcBef>
              <a:spcAft>
                <a:spcPts val="0"/>
              </a:spcAft>
              <a:buClr>
                <a:srgbClr val="000000"/>
              </a:buClr>
              <a:buSzPct val="100000"/>
              <a:buFontTx/>
              <a:buNone/>
              <a:tabLst/>
              <a:defRPr/>
            </a:pPr>
            <a:r>
              <a:rPr lang="zh-TW" altLang="en-US" sz="2000" b="1" dirty="0">
                <a:solidFill>
                  <a:schemeClr val="accent1">
                    <a:lumMod val="50000"/>
                  </a:schemeClr>
                </a:solidFill>
                <a:latin typeface="HanWangYenLight" pitchFamily="18" charset="-120"/>
                <a:ea typeface="HanWangYenLight" pitchFamily="18" charset="-120"/>
              </a:rPr>
              <a:t>獻詩</a:t>
            </a:r>
            <a:endParaRPr lang="en-AU" altLang="zh-TW" sz="2000" b="1" dirty="0">
              <a:solidFill>
                <a:schemeClr val="accent1">
                  <a:lumMod val="50000"/>
                </a:schemeClr>
              </a:solidFill>
              <a:latin typeface="HanWangYenLight" pitchFamily="18" charset="-120"/>
              <a:ea typeface="HanWangYenLight" pitchFamily="18" charset="-120"/>
            </a:endParaRPr>
          </a:p>
          <a:p>
            <a:pPr marL="0" marR="0" indent="0" algn="l" defTabSz="914400" rtl="0" eaLnBrk="1" fontAlgn="auto" latinLnBrk="0" hangingPunct="1">
              <a:lnSpc>
                <a:spcPct val="150000"/>
              </a:lnSpc>
              <a:spcBef>
                <a:spcPts val="0"/>
              </a:spcBef>
              <a:spcAft>
                <a:spcPts val="0"/>
              </a:spcAft>
              <a:buClr>
                <a:srgbClr val="000000"/>
              </a:buClr>
              <a:buSzPct val="100000"/>
              <a:buFontTx/>
              <a:buNone/>
              <a:tabLst/>
              <a:defRPr/>
            </a:pPr>
            <a:r>
              <a:rPr lang="zh-TW" altLang="en-US" sz="2000" b="1" dirty="0">
                <a:solidFill>
                  <a:schemeClr val="accent1">
                    <a:lumMod val="50000"/>
                  </a:schemeClr>
                </a:solidFill>
                <a:latin typeface="HanWangYenLight" pitchFamily="18" charset="-120"/>
                <a:ea typeface="HanWangYenLight" pitchFamily="18" charset="-120"/>
              </a:rPr>
              <a:t>短</a:t>
            </a:r>
            <a:r>
              <a:rPr lang="zh-TW" altLang="en-US" sz="2000" b="1" kern="1200" dirty="0">
                <a:solidFill>
                  <a:schemeClr val="accent1">
                    <a:lumMod val="50000"/>
                  </a:schemeClr>
                </a:solidFill>
                <a:latin typeface="HanWangYenLight" pitchFamily="18" charset="-120"/>
                <a:ea typeface="HanWangYenLight" pitchFamily="18" charset="-120"/>
                <a:cs typeface="+mn-cs"/>
              </a:rPr>
              <a:t>講</a:t>
            </a:r>
            <a:endParaRPr lang="en-US" altLang="zh-TW" sz="2000" b="1" kern="1200" dirty="0">
              <a:solidFill>
                <a:schemeClr val="accent1">
                  <a:lumMod val="50000"/>
                </a:schemeClr>
              </a:solidFill>
              <a:latin typeface="HanWangYenLight" pitchFamily="18" charset="-120"/>
              <a:ea typeface="HanWangYenLight" pitchFamily="18" charset="-120"/>
              <a:cs typeface="+mn-cs"/>
            </a:endParaRPr>
          </a:p>
          <a:p>
            <a:pPr marL="0" marR="0" indent="0" algn="l" defTabSz="914400" rtl="0" eaLnBrk="1" fontAlgn="auto" latinLnBrk="0" hangingPunct="1">
              <a:lnSpc>
                <a:spcPct val="150000"/>
              </a:lnSpc>
              <a:spcBef>
                <a:spcPts val="0"/>
              </a:spcBef>
              <a:spcAft>
                <a:spcPts val="0"/>
              </a:spcAft>
              <a:buClr>
                <a:srgbClr val="000000"/>
              </a:buClr>
              <a:buSzPct val="100000"/>
              <a:buFontTx/>
              <a:buNone/>
              <a:tabLst/>
              <a:defRPr/>
            </a:pPr>
            <a:r>
              <a:rPr lang="ja-JP" altLang="en-US" sz="2000" b="1" kern="1200" dirty="0">
                <a:solidFill>
                  <a:schemeClr val="accent1">
                    <a:lumMod val="50000"/>
                  </a:schemeClr>
                </a:solidFill>
                <a:latin typeface="HanWangYenLight" pitchFamily="18" charset="-120"/>
                <a:ea typeface="HanWangYenLight" pitchFamily="18" charset="-120"/>
                <a:cs typeface="+mn-cs"/>
              </a:rPr>
              <a:t>金句</a:t>
            </a:r>
            <a:endParaRPr lang="en-AU" altLang="zh-TW" sz="2000" b="1" kern="1200" dirty="0">
              <a:solidFill>
                <a:schemeClr val="accent1">
                  <a:lumMod val="50000"/>
                </a:schemeClr>
              </a:solidFill>
              <a:latin typeface="HanWangYenLight" pitchFamily="18" charset="-120"/>
              <a:ea typeface="HanWangYenLight" pitchFamily="18" charset="-120"/>
              <a:cs typeface="+mn-cs"/>
            </a:endParaRPr>
          </a:p>
          <a:p>
            <a:pPr>
              <a:lnSpc>
                <a:spcPct val="150000"/>
              </a:lnSpc>
              <a:buClr>
                <a:srgbClr val="000000"/>
              </a:buClr>
              <a:buSzPct val="100000"/>
              <a:defRPr/>
            </a:pPr>
            <a:r>
              <a:rPr lang="en-US" altLang="en-US" sz="2000" b="1" dirty="0" err="1">
                <a:solidFill>
                  <a:schemeClr val="accent1">
                    <a:lumMod val="50000"/>
                  </a:schemeClr>
                </a:solidFill>
                <a:latin typeface="HanWangYenLight" pitchFamily="18" charset="-120"/>
                <a:ea typeface="HanWangYenLight" pitchFamily="18" charset="-120"/>
              </a:rPr>
              <a:t>讀經</a:t>
            </a:r>
            <a:endParaRPr lang="en-US" altLang="en-US"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en-US" altLang="en-US" sz="2000" b="1" dirty="0" err="1">
                <a:solidFill>
                  <a:schemeClr val="accent1">
                    <a:lumMod val="50000"/>
                  </a:schemeClr>
                </a:solidFill>
                <a:latin typeface="HanWangYenLight" pitchFamily="18" charset="-120"/>
                <a:ea typeface="HanWangYenLight" pitchFamily="18" charset="-120"/>
              </a:rPr>
              <a:t>信息</a:t>
            </a:r>
            <a:endParaRPr lang="en-US" altLang="en-US"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zh-TW" altLang="en-US" sz="2000" b="1" dirty="0">
                <a:solidFill>
                  <a:schemeClr val="accent1">
                    <a:lumMod val="50000"/>
                  </a:schemeClr>
                </a:solidFill>
                <a:latin typeface="HanWangYenLight" pitchFamily="18" charset="-120"/>
                <a:ea typeface="HanWangYenLight" pitchFamily="18" charset="-120"/>
              </a:rPr>
              <a:t>奉獻</a:t>
            </a:r>
            <a:endParaRPr lang="en-AU" altLang="zh-TW"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en-US" altLang="en-US" sz="2000" b="1" dirty="0" err="1">
                <a:solidFill>
                  <a:schemeClr val="accent1">
                    <a:lumMod val="50000"/>
                  </a:schemeClr>
                </a:solidFill>
                <a:latin typeface="HanWangYenLight" pitchFamily="18" charset="-120"/>
                <a:ea typeface="HanWangYenLight" pitchFamily="18" charset="-120"/>
              </a:rPr>
              <a:t>歡迎</a:t>
            </a:r>
            <a:endParaRPr lang="en-US" altLang="en-US"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en-US" altLang="en-US" sz="2000" b="1" dirty="0" err="1">
                <a:solidFill>
                  <a:schemeClr val="accent1">
                    <a:lumMod val="50000"/>
                  </a:schemeClr>
                </a:solidFill>
                <a:latin typeface="HanWangYenLight" pitchFamily="18" charset="-120"/>
                <a:ea typeface="HanWangYenLight" pitchFamily="18" charset="-120"/>
              </a:rPr>
              <a:t>報告</a:t>
            </a:r>
            <a:endParaRPr lang="en-US" altLang="en-US"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en-US" altLang="en-US" sz="2000" b="1" dirty="0" err="1">
                <a:solidFill>
                  <a:schemeClr val="accent1">
                    <a:lumMod val="50000"/>
                  </a:schemeClr>
                </a:solidFill>
                <a:latin typeface="HanWangYenLight" pitchFamily="18" charset="-120"/>
                <a:ea typeface="HanWangYenLight" pitchFamily="18" charset="-120"/>
              </a:rPr>
              <a:t>回應</a:t>
            </a:r>
            <a:endParaRPr lang="en-US" altLang="zh-TW" sz="2000" b="1" dirty="0">
              <a:solidFill>
                <a:schemeClr val="accent1">
                  <a:lumMod val="50000"/>
                </a:schemeClr>
              </a:solidFill>
              <a:latin typeface="HanWangYenLight" pitchFamily="18" charset="-120"/>
              <a:ea typeface="HanWangYenLight" pitchFamily="18" charset="-120"/>
            </a:endParaRPr>
          </a:p>
          <a:p>
            <a:pPr>
              <a:lnSpc>
                <a:spcPct val="150000"/>
              </a:lnSpc>
              <a:buClr>
                <a:srgbClr val="000000"/>
              </a:buClr>
              <a:buSzPct val="100000"/>
              <a:defRPr/>
            </a:pPr>
            <a:r>
              <a:rPr lang="en-US" altLang="en-US" sz="2000" b="1" dirty="0">
                <a:solidFill>
                  <a:schemeClr val="accent1">
                    <a:lumMod val="50000"/>
                  </a:schemeClr>
                </a:solidFill>
                <a:latin typeface="HanWangYenLight" pitchFamily="18" charset="-120"/>
                <a:ea typeface="HanWangYenLight" pitchFamily="18" charset="-120"/>
              </a:rPr>
              <a:t>祝福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ltLang="zh-CN"/>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ltLang="zh-CN"/>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ltLang="zh-CN"/>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7" name="Date Placeholder 6"/>
          <p:cNvSpPr>
            <a:spLocks noGrp="1"/>
          </p:cNvSpPr>
          <p:nvPr>
            <p:ph type="dt" sz="half" idx="10"/>
          </p:nvPr>
        </p:nvSpPr>
        <p:spPr/>
        <p:txBody>
          <a:bodyPr/>
          <a:lstStyle/>
          <a:p>
            <a:fld id="{E43E9C25-72C7-44A4-ADFD-2E9F00BF944B}" type="datetime1">
              <a:rPr lang="en-AU" smtClean="0"/>
              <a:pPr/>
              <a:t>16/02/2020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D447282-FEDF-4F11-BD09-F72BE7A5D4F8}" type="slidenum">
              <a:rPr lang="en-AU" smtClean="0"/>
              <a:pPr/>
              <a:t>‹#›</a:t>
            </a:fld>
            <a:endParaRPr lang="en-AU"/>
          </a:p>
        </p:txBody>
      </p:sp>
    </p:spTree>
    <p:extLst>
      <p:ext uri="{BB962C8B-B14F-4D97-AF65-F5344CB8AC3E}">
        <p14:creationId xmlns:p14="http://schemas.microsoft.com/office/powerpoint/2010/main" val="31813732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B9E8FB-2FDE-4229-BE97-A01C9F52CEC7}" type="datetime1">
              <a:rPr lang="en-AU" smtClean="0"/>
              <a:pPr/>
              <a:t>16/02/2020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D447282-FEDF-4F11-BD09-F72BE7A5D4F8}" type="slidenum">
              <a:rPr lang="en-AU" smtClean="0"/>
              <a:pPr/>
              <a:t>‹#›</a:t>
            </a:fld>
            <a:endParaRPr lang="en-AU"/>
          </a:p>
        </p:txBody>
      </p:sp>
      <p:sp>
        <p:nvSpPr>
          <p:cNvPr id="6" name="Title 5"/>
          <p:cNvSpPr>
            <a:spLocks noGrp="1"/>
          </p:cNvSpPr>
          <p:nvPr>
            <p:ph type="title"/>
          </p:nvPr>
        </p:nvSpPr>
        <p:spPr/>
        <p:txBody>
          <a:bodyPr rtlCol="0"/>
          <a:lstStyle/>
          <a:p>
            <a:r>
              <a:rPr kumimoji="0" lang="en-US" altLang="zh-CN"/>
              <a:t>Click to edit Master title style</a:t>
            </a:r>
            <a:endParaRPr kumimoji="0" lang="en-US"/>
          </a:p>
        </p:txBody>
      </p:sp>
    </p:spTree>
    <p:extLst>
      <p:ext uri="{BB962C8B-B14F-4D97-AF65-F5344CB8AC3E}">
        <p14:creationId xmlns:p14="http://schemas.microsoft.com/office/powerpoint/2010/main" val="955563374"/>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EDBAB-EFEB-41FD-8D3B-9FE2C59D489A}" type="datetime1">
              <a:rPr lang="en-AU" smtClean="0"/>
              <a:pPr/>
              <a:t>16/02/2020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D447282-FEDF-4F11-BD09-F72BE7A5D4F8}" type="slidenum">
              <a:rPr lang="en-AU" smtClean="0"/>
              <a:pPr/>
              <a:t>‹#›</a:t>
            </a:fld>
            <a:endParaRPr lang="en-AU"/>
          </a:p>
        </p:txBody>
      </p:sp>
    </p:spTree>
    <p:extLst>
      <p:ext uri="{BB962C8B-B14F-4D97-AF65-F5344CB8AC3E}">
        <p14:creationId xmlns:p14="http://schemas.microsoft.com/office/powerpoint/2010/main" val="1016081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ltLang="zh-CN"/>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ltLang="zh-CN"/>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59687B73-BD2F-4E48-97B7-9782436E6110}" type="datetime1">
              <a:rPr lang="en-AU" smtClean="0"/>
              <a:pPr/>
              <a:t>16/02/2020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D447282-FEDF-4F11-BD09-F72BE7A5D4F8}" type="slidenum">
              <a:rPr lang="en-AU" smtClean="0"/>
              <a:pPr/>
              <a:t>‹#›</a:t>
            </a:fld>
            <a:endParaRPr lang="en-AU"/>
          </a:p>
        </p:txBody>
      </p:sp>
    </p:spTree>
    <p:extLst>
      <p:ext uri="{BB962C8B-B14F-4D97-AF65-F5344CB8AC3E}">
        <p14:creationId xmlns:p14="http://schemas.microsoft.com/office/powerpoint/2010/main" val="89019496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ltLang="zh-CN"/>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ltLang="zh-CN"/>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788D8F5-8D8F-4EB2-8CF2-1FC8B5745E97}" type="datetime1">
              <a:rPr lang="en-AU" smtClean="0"/>
              <a:pPr/>
              <a:t>16/02/2020</a:t>
            </a:fld>
            <a:endParaRPr lang="en-AU"/>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AU"/>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1D447282-FEDF-4F11-BD09-F72BE7A5D4F8}" type="slidenum">
              <a:rPr lang="en-AU" smtClean="0"/>
              <a:pPr/>
              <a:t>‹#›</a:t>
            </a:fld>
            <a:endParaRPr lang="en-AU"/>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ltLang="zh-CN"/>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37163495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CN"/>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Date Placeholder 3"/>
          <p:cNvSpPr>
            <a:spLocks noGrp="1"/>
          </p:cNvSpPr>
          <p:nvPr>
            <p:ph type="dt" sz="half" idx="10"/>
          </p:nvPr>
        </p:nvSpPr>
        <p:spPr/>
        <p:txBody>
          <a:bodyPr/>
          <a:lstStyle/>
          <a:p>
            <a:fld id="{866703FF-FDF0-46CC-A4AB-5708AF83C45A}" type="datetime1">
              <a:rPr lang="en-AU" smtClean="0"/>
              <a:pPr/>
              <a:t>16/02/2020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447282-FEDF-4F11-BD09-F72BE7A5D4F8}" type="slidenum">
              <a:rPr lang="en-AU" smtClean="0"/>
              <a:pPr/>
              <a:t>‹#›</a:t>
            </a:fld>
            <a:endParaRPr lang="en-AU"/>
          </a:p>
        </p:txBody>
      </p:sp>
    </p:spTree>
    <p:extLst>
      <p:ext uri="{BB962C8B-B14F-4D97-AF65-F5344CB8AC3E}">
        <p14:creationId xmlns:p14="http://schemas.microsoft.com/office/powerpoint/2010/main" val="5238346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ltLang="zh-CN"/>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ltLang="zh-CN"/>
              <a:t>Click to edit Master text styles</a:t>
            </a:r>
          </a:p>
          <a:p>
            <a:pPr lvl="1" eaLnBrk="1" latinLnBrk="0" hangingPunct="1"/>
            <a:r>
              <a:rPr lang="en-US" altLang="zh-CN"/>
              <a:t>Second level</a:t>
            </a:r>
          </a:p>
          <a:p>
            <a:pPr lvl="2" eaLnBrk="1" latinLnBrk="0" hangingPunct="1"/>
            <a:r>
              <a:rPr lang="en-US" altLang="zh-CN"/>
              <a:t>Third level</a:t>
            </a:r>
          </a:p>
          <a:p>
            <a:pPr lvl="3" eaLnBrk="1" latinLnBrk="0" hangingPunct="1"/>
            <a:r>
              <a:rPr lang="en-US" altLang="zh-CN"/>
              <a:t>Fourth level</a:t>
            </a:r>
          </a:p>
          <a:p>
            <a:pPr lvl="4" eaLnBrk="1" latinLnBrk="0" hangingPunct="1"/>
            <a:r>
              <a:rPr lang="en-US" altLang="zh-CN"/>
              <a:t>Fifth level</a:t>
            </a:r>
            <a:endParaRPr kumimoji="0" lang="en-US"/>
          </a:p>
        </p:txBody>
      </p:sp>
      <p:sp>
        <p:nvSpPr>
          <p:cNvPr id="4" name="Date Placeholder 3"/>
          <p:cNvSpPr>
            <a:spLocks noGrp="1"/>
          </p:cNvSpPr>
          <p:nvPr>
            <p:ph type="dt" sz="half" idx="10"/>
          </p:nvPr>
        </p:nvSpPr>
        <p:spPr/>
        <p:txBody>
          <a:bodyPr/>
          <a:lstStyle/>
          <a:p>
            <a:fld id="{18FC98D8-1598-4200-8BDB-1F4D1F42E536}" type="datetime1">
              <a:rPr lang="en-AU" smtClean="0"/>
              <a:pPr/>
              <a:t>16/02/2020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447282-FEDF-4F11-BD09-F72BE7A5D4F8}" type="slidenum">
              <a:rPr lang="en-AU" smtClean="0"/>
              <a:pPr/>
              <a:t>‹#›</a:t>
            </a:fld>
            <a:endParaRPr lang="en-AU"/>
          </a:p>
        </p:txBody>
      </p:sp>
    </p:spTree>
    <p:extLst>
      <p:ext uri="{BB962C8B-B14F-4D97-AF65-F5344CB8AC3E}">
        <p14:creationId xmlns:p14="http://schemas.microsoft.com/office/powerpoint/2010/main" val="2663764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81555DE-D2EA-AE46-87D8-261D19303BA6}" type="datetimeFigureOut">
              <a:rPr lang="en-US" smtClean="0"/>
              <a:pPr/>
              <a:t>2/16/2020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AE01B97-78B1-D041-B12F-E0AF7183B133}" type="slidenum">
              <a:rPr lang="en-US" smtClean="0"/>
              <a:pPr/>
              <a:t>‹#›</a:t>
            </a:fld>
            <a:endParaRPr lang="en-US"/>
          </a:p>
        </p:txBody>
      </p:sp>
    </p:spTree>
    <p:extLst>
      <p:ext uri="{BB962C8B-B14F-4D97-AF65-F5344CB8AC3E}">
        <p14:creationId xmlns:p14="http://schemas.microsoft.com/office/powerpoint/2010/main" val="98492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1896D5-CAEC-4E90-B2AF-D360D1E61757}"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896D5-CAEC-4E90-B2AF-D360D1E61757}"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1896D5-CAEC-4E90-B2AF-D360D1E61757}"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1896D5-CAEC-4E90-B2AF-D360D1E61757}"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1896D5-CAEC-4E90-B2AF-D360D1E61757}" type="datetimeFigureOut">
              <a:rPr lang="en-US" smtClean="0"/>
              <a:pPr/>
              <a:t>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EFCB5E-8B2F-4E99-8720-DB94C5C23A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75"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896D5-CAEC-4E90-B2AF-D360D1E61757}" type="datetimeFigureOut">
              <a:rPr lang="en-US" smtClean="0"/>
              <a:pPr/>
              <a:t>2/16/2020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FCB5E-8B2F-4E99-8720-DB94C5C23A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ltLang="zh-CN"/>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ltLang="zh-CN"/>
              <a:t>Click to edit Master text styles</a:t>
            </a:r>
          </a:p>
          <a:p>
            <a:pPr lvl="1" eaLnBrk="1" latinLnBrk="0" hangingPunct="1"/>
            <a:r>
              <a:rPr kumimoji="0" lang="en-US" altLang="zh-CN"/>
              <a:t>Second level</a:t>
            </a:r>
          </a:p>
          <a:p>
            <a:pPr lvl="2" eaLnBrk="1" latinLnBrk="0" hangingPunct="1"/>
            <a:r>
              <a:rPr kumimoji="0" lang="en-US" altLang="zh-CN"/>
              <a:t>Third level</a:t>
            </a:r>
          </a:p>
          <a:p>
            <a:pPr lvl="3" eaLnBrk="1" latinLnBrk="0" hangingPunct="1"/>
            <a:r>
              <a:rPr kumimoji="0" lang="en-US" altLang="zh-CN"/>
              <a:t>Fourth level</a:t>
            </a:r>
          </a:p>
          <a:p>
            <a:pPr lvl="4" eaLnBrk="1" latinLnBrk="0" hangingPunct="1"/>
            <a:r>
              <a:rPr kumimoji="0" lang="en-US" altLang="zh-CN"/>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58842E6-30BF-45CF-8D16-FE9939D4465D}" type="datetime1">
              <a:rPr lang="en-AU" smtClean="0"/>
              <a:pPr/>
              <a:t>16/02/2020</a:t>
            </a:fld>
            <a:endParaRPr lang="en-AU"/>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AU"/>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447282-FEDF-4F11-BD09-F72BE7A5D4F8}" type="slidenum">
              <a:rPr lang="en-AU" smtClean="0"/>
              <a:pPr/>
              <a:t>‹#›</a:t>
            </a:fld>
            <a:endParaRPr lang="en-AU"/>
          </a:p>
        </p:txBody>
      </p:sp>
    </p:spTree>
    <p:extLst>
      <p:ext uri="{BB962C8B-B14F-4D97-AF65-F5344CB8AC3E}">
        <p14:creationId xmlns:p14="http://schemas.microsoft.com/office/powerpoint/2010/main" val="33450097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png"/></Relationships>
</file>

<file path=ppt/slides/_rels/slide1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5.jpeg"/><Relationship Id="rId4" Type="http://schemas.openxmlformats.org/officeDocument/2006/relationships/image" Target="../media/image24.jpeg"/></Relationships>
</file>

<file path=ppt/slides/_rels/slide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 covers ccc.jpg"/>
          <p:cNvPicPr>
            <a:picLocks noChangeAspect="1"/>
          </p:cNvPicPr>
          <p:nvPr/>
        </p:nvPicPr>
        <p:blipFill rotWithShape="1">
          <a:blip r:embed="rId2" cstate="print">
            <a:extLst>
              <a:ext uri="{28A0092B-C50C-407E-A947-70E740481C1C}">
                <a14:useLocalDpi xmlns:a14="http://schemas.microsoft.com/office/drawing/2010/main" val="0"/>
              </a:ext>
            </a:extLst>
          </a:blip>
          <a:srcRect t="1254" b="1972"/>
          <a:stretch/>
        </p:blipFill>
        <p:spPr>
          <a:xfrm>
            <a:off x="0" y="0"/>
            <a:ext cx="9144000" cy="6858000"/>
          </a:xfrm>
          <a:prstGeom prst="rect">
            <a:avLst/>
          </a:prstGeom>
        </p:spPr>
      </p:pic>
    </p:spTree>
    <p:extLst>
      <p:ext uri="{BB962C8B-B14F-4D97-AF65-F5344CB8AC3E}">
        <p14:creationId xmlns:p14="http://schemas.microsoft.com/office/powerpoint/2010/main" val="391604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10</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榮耀，榮耀，</a:t>
            </a:r>
          </a:p>
          <a:p>
            <a:pPr algn="ctr"/>
            <a:r>
              <a:rPr lang="zh-TW" altLang="en-US" sz="5400" dirty="0">
                <a:solidFill>
                  <a:schemeClr val="bg1"/>
                </a:solidFill>
                <a:latin typeface="HanWangYenLight" pitchFamily="18" charset="-120"/>
                <a:ea typeface="HanWangYenLight" pitchFamily="18" charset="-120"/>
              </a:rPr>
              <a:t>榮耀歸萬王之王。</a:t>
            </a:r>
          </a:p>
          <a:p>
            <a:pPr algn="ctr"/>
            <a:r>
              <a:rPr lang="en-AU" altLang="zh-TW" sz="4000" dirty="0">
                <a:solidFill>
                  <a:schemeClr val="bg1"/>
                </a:solidFill>
                <a:ea typeface="HanWangYenLight" pitchFamily="18" charset="-120"/>
              </a:rPr>
              <a:t>Glory,  Glory,</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v2a</a:t>
            </a:r>
          </a:p>
        </p:txBody>
      </p:sp>
    </p:spTree>
    <p:extLst>
      <p:ext uri="{BB962C8B-B14F-4D97-AF65-F5344CB8AC3E}">
        <p14:creationId xmlns:p14="http://schemas.microsoft.com/office/powerpoint/2010/main" val="3634269632"/>
      </p:ext>
    </p:extLst>
  </p:cSld>
  <p:clrMapOvr>
    <a:masterClrMapping/>
  </p:clrMapOvr>
  <p:transition>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a:xfrm>
            <a:off x="457200" y="1481328"/>
            <a:ext cx="8229600" cy="4035904"/>
          </a:xfrm>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6</a:t>
            </a:r>
            <a:r>
              <a:rPr lang="zh-TW" altLang="en-US" sz="3500" dirty="0">
                <a:latin typeface="Calibri" panose="020F0502020204030204" pitchFamily="34" charset="0"/>
                <a:cs typeface="Calibri" panose="020F0502020204030204" pitchFamily="34" charset="0"/>
              </a:rPr>
              <a:t>門徒問耶穌說：</a:t>
            </a:r>
            <a:r>
              <a:rPr lang="en-US" altLang="zh-TW" sz="3500" dirty="0">
                <a:latin typeface="Calibri" panose="020F0502020204030204" pitchFamily="34" charset="0"/>
                <a:cs typeface="Calibri" panose="020F0502020204030204" pitchFamily="34" charset="0"/>
              </a:rPr>
              <a:t>“</a:t>
            </a:r>
            <a:r>
              <a:rPr lang="zh-TW" altLang="en-US" sz="3500" b="1" dirty="0">
                <a:solidFill>
                  <a:srgbClr val="FF0000"/>
                </a:solidFill>
                <a:latin typeface="Calibri" panose="020F0502020204030204" pitchFamily="34" charset="0"/>
                <a:cs typeface="Calibri" panose="020F0502020204030204" pitchFamily="34" charset="0"/>
              </a:rPr>
              <a:t>主啊，你復興以色列國就在這時候嗎？</a:t>
            </a:r>
            <a:r>
              <a:rPr lang="en-US" altLang="zh-TW" sz="3500" dirty="0">
                <a:latin typeface="Calibri" panose="020F0502020204030204" pitchFamily="34" charset="0"/>
                <a:cs typeface="Calibri" panose="020F0502020204030204" pitchFamily="34" charset="0"/>
              </a:rPr>
              <a:t>” </a:t>
            </a:r>
            <a:r>
              <a:rPr lang="en-US" altLang="zh-TW" sz="3500" baseline="30000" dirty="0">
                <a:latin typeface="Calibri" panose="020F0502020204030204" pitchFamily="34" charset="0"/>
                <a:cs typeface="Calibri" panose="020F0502020204030204" pitchFamily="34" charset="0"/>
              </a:rPr>
              <a:t>7</a:t>
            </a:r>
            <a:r>
              <a:rPr lang="zh-TW" altLang="en-US" sz="3500" dirty="0">
                <a:latin typeface="Calibri" panose="020F0502020204030204" pitchFamily="34" charset="0"/>
                <a:cs typeface="Calibri" panose="020F0502020204030204" pitchFamily="34" charset="0"/>
              </a:rPr>
              <a:t>耶穌對他們說：</a:t>
            </a:r>
            <a:r>
              <a:rPr lang="en-US" altLang="zh-TW" sz="3500" dirty="0">
                <a:solidFill>
                  <a:schemeClr val="bg1">
                    <a:lumMod val="75000"/>
                  </a:schemeClr>
                </a:solidFill>
                <a:latin typeface="Calibri" panose="020F0502020204030204" pitchFamily="34" charset="0"/>
                <a:cs typeface="Calibri" panose="020F0502020204030204" pitchFamily="34" charset="0"/>
              </a:rPr>
              <a:t>“</a:t>
            </a:r>
            <a:r>
              <a:rPr lang="zh-TW" altLang="en-US" sz="3500" dirty="0">
                <a:solidFill>
                  <a:schemeClr val="bg1">
                    <a:lumMod val="75000"/>
                  </a:schemeClr>
                </a:solidFill>
                <a:latin typeface="Calibri" panose="020F0502020204030204" pitchFamily="34" charset="0"/>
                <a:cs typeface="Calibri" panose="020F0502020204030204" pitchFamily="34" charset="0"/>
              </a:rPr>
              <a:t>父憑著自己的權柄所定的時候、日期，不是你們可以知道的。 </a:t>
            </a:r>
            <a:r>
              <a:rPr lang="en-US" altLang="zh-TW" sz="3500" baseline="30000" dirty="0">
                <a:latin typeface="Calibri" panose="020F0502020204030204" pitchFamily="34" charset="0"/>
                <a:cs typeface="Calibri" panose="020F0502020204030204" pitchFamily="34" charset="0"/>
              </a:rPr>
              <a:t>8</a:t>
            </a:r>
            <a:r>
              <a:rPr lang="zh-TW" altLang="en-US" sz="3500" dirty="0">
                <a:latin typeface="Calibri" panose="020F0502020204030204" pitchFamily="34" charset="0"/>
                <a:cs typeface="Calibri" panose="020F0502020204030204" pitchFamily="34" charset="0"/>
              </a:rPr>
              <a:t>但聖靈</a:t>
            </a:r>
            <a:r>
              <a:rPr lang="zh-TW" altLang="en-US" sz="3500" b="1" dirty="0">
                <a:solidFill>
                  <a:srgbClr val="00B0F0"/>
                </a:solidFill>
                <a:latin typeface="Calibri" panose="020F0502020204030204" pitchFamily="34" charset="0"/>
                <a:cs typeface="Calibri" panose="020F0502020204030204" pitchFamily="34" charset="0"/>
              </a:rPr>
              <a:t>降臨</a:t>
            </a:r>
            <a:r>
              <a:rPr lang="zh-TW" altLang="en-US" sz="3500" dirty="0">
                <a:latin typeface="Calibri" panose="020F0502020204030204" pitchFamily="34" charset="0"/>
                <a:cs typeface="Calibri" panose="020F0502020204030204" pitchFamily="34" charset="0"/>
              </a:rPr>
              <a:t>在你們身上，你們就必得著</a:t>
            </a:r>
            <a:r>
              <a:rPr lang="zh-TW" altLang="en-US" sz="3500" b="1" dirty="0">
                <a:solidFill>
                  <a:srgbClr val="7030A0"/>
                </a:solidFill>
                <a:latin typeface="Calibri" panose="020F0502020204030204" pitchFamily="34" charset="0"/>
                <a:cs typeface="Calibri" panose="020F0502020204030204" pitchFamily="34" charset="0"/>
              </a:rPr>
              <a:t>能力</a:t>
            </a:r>
            <a:r>
              <a:rPr lang="zh-TW" altLang="en-US" sz="3500" dirty="0">
                <a:latin typeface="Calibri" panose="020F0502020204030204" pitchFamily="34" charset="0"/>
                <a:cs typeface="Calibri" panose="020F0502020204030204" pitchFamily="34" charset="0"/>
              </a:rPr>
              <a:t>，並要在耶路撒冷、猶太全地和撒馬利亞，直到地極，作我的見證。</a:t>
            </a:r>
            <a:r>
              <a:rPr lang="en-US" altLang="zh-TW" sz="3500" dirty="0">
                <a:latin typeface="Calibri" panose="020F0502020204030204" pitchFamily="34" charset="0"/>
                <a:cs typeface="Calibri" panose="020F0502020204030204" pitchFamily="34" charset="0"/>
              </a:rPr>
              <a:t>”</a:t>
            </a:r>
            <a:endParaRPr lang="en-US" altLang="zh-TW" sz="3500" b="1" dirty="0">
              <a:solidFill>
                <a:srgbClr val="00B0F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耶穌的答覆 </a:t>
            </a:r>
            <a:r>
              <a:rPr lang="en-US" altLang="zh-TW" sz="3500" dirty="0">
                <a:solidFill>
                  <a:schemeClr val="tx1"/>
                </a:solidFill>
                <a:latin typeface="Calibri" panose="020F0502020204030204" pitchFamily="34" charset="0"/>
                <a:cs typeface="Calibri" panose="020F0502020204030204" pitchFamily="34" charset="0"/>
              </a:rPr>
              <a:t>(</a:t>
            </a:r>
            <a:r>
              <a:rPr lang="zh-TW" altLang="en-US" sz="3500" dirty="0">
                <a:solidFill>
                  <a:schemeClr val="tx1"/>
                </a:solidFill>
                <a:latin typeface="Calibri" panose="020F0502020204030204" pitchFamily="34" charset="0"/>
                <a:cs typeface="Calibri" panose="020F0502020204030204" pitchFamily="34" charset="0"/>
              </a:rPr>
              <a:t>徒</a:t>
            </a:r>
            <a:r>
              <a:rPr lang="en-US" altLang="zh-TW" sz="3500" dirty="0">
                <a:solidFill>
                  <a:schemeClr val="tx1"/>
                </a:solidFill>
                <a:latin typeface="Calibri" panose="020F0502020204030204" pitchFamily="34" charset="0"/>
                <a:cs typeface="Calibri" panose="020F0502020204030204" pitchFamily="34" charset="0"/>
              </a:rPr>
              <a:t>1:6, 8)</a:t>
            </a:r>
            <a:endParaRPr lang="en-AU" sz="3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94192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D7FC521-8AC9-4601-A67D-3049E5E1D0C0}"/>
              </a:ext>
            </a:extLst>
          </p:cNvPr>
          <p:cNvSpPr>
            <a:spLocks noGrp="1"/>
          </p:cNvSpPr>
          <p:nvPr>
            <p:ph idx="1"/>
          </p:nvPr>
        </p:nvSpPr>
        <p:spPr/>
        <p:txBody>
          <a:bodyPr>
            <a:normAutofit/>
          </a:bodyPr>
          <a:lstStyle/>
          <a:p>
            <a:r>
              <a:rPr lang="zh-TW" altLang="en-US" sz="3500" dirty="0">
                <a:latin typeface="Calibri" panose="020F0502020204030204" pitchFamily="34" charset="0"/>
                <a:cs typeface="Calibri" panose="020F0502020204030204" pitchFamily="34" charset="0"/>
              </a:rPr>
              <a:t>在新約聖經中共出現了</a:t>
            </a:r>
            <a:r>
              <a:rPr lang="en-US" altLang="zh-TW" sz="3500" dirty="0">
                <a:latin typeface="Calibri" panose="020F0502020204030204" pitchFamily="34" charset="0"/>
                <a:cs typeface="Calibri" panose="020F0502020204030204" pitchFamily="34" charset="0"/>
              </a:rPr>
              <a:t>9</a:t>
            </a:r>
            <a:r>
              <a:rPr lang="zh-TW" altLang="en-US" sz="3500" dirty="0">
                <a:latin typeface="Calibri" panose="020F0502020204030204" pitchFamily="34" charset="0"/>
                <a:cs typeface="Calibri" panose="020F0502020204030204" pitchFamily="34" charset="0"/>
              </a:rPr>
              <a:t>次</a:t>
            </a:r>
            <a:endParaRPr lang="en-AU" altLang="zh-TW" sz="3500" dirty="0">
              <a:latin typeface="Calibri" panose="020F0502020204030204" pitchFamily="34" charset="0"/>
              <a:cs typeface="Calibri" panose="020F0502020204030204" pitchFamily="34" charset="0"/>
            </a:endParaRPr>
          </a:p>
          <a:p>
            <a:pPr marL="109728" indent="0">
              <a:buNone/>
            </a:pPr>
            <a:endParaRPr lang="en-AU" altLang="zh-TW" sz="3500" dirty="0">
              <a:latin typeface="Calibri" panose="020F0502020204030204" pitchFamily="34" charset="0"/>
              <a:cs typeface="Calibri" panose="020F0502020204030204" pitchFamily="34" charset="0"/>
            </a:endParaRPr>
          </a:p>
          <a:p>
            <a:r>
              <a:rPr lang="zh-TW" altLang="en-US" sz="3500" dirty="0">
                <a:latin typeface="Calibri" panose="020F0502020204030204" pitchFamily="34" charset="0"/>
                <a:cs typeface="Calibri" panose="020F0502020204030204" pitchFamily="34" charset="0"/>
              </a:rPr>
              <a:t>路加使用了</a:t>
            </a:r>
            <a:r>
              <a:rPr lang="en-US" altLang="zh-TW" sz="3500" dirty="0">
                <a:latin typeface="Calibri" panose="020F0502020204030204" pitchFamily="34" charset="0"/>
                <a:cs typeface="Calibri" panose="020F0502020204030204" pitchFamily="34" charset="0"/>
              </a:rPr>
              <a:t>7</a:t>
            </a:r>
            <a:r>
              <a:rPr lang="zh-TW" altLang="en-US" sz="3500" dirty="0">
                <a:latin typeface="Calibri" panose="020F0502020204030204" pitchFamily="34" charset="0"/>
                <a:cs typeface="Calibri" panose="020F0502020204030204" pitchFamily="34" charset="0"/>
              </a:rPr>
              <a:t>次，分別在路加福音</a:t>
            </a:r>
            <a:r>
              <a:rPr lang="en-US" altLang="zh-TW" sz="3500" dirty="0">
                <a:latin typeface="Calibri" panose="020F0502020204030204" pitchFamily="34" charset="0"/>
                <a:cs typeface="Calibri" panose="020F0502020204030204" pitchFamily="34" charset="0"/>
              </a:rPr>
              <a:t>1:35, 11:22, 21:26, </a:t>
            </a:r>
            <a:r>
              <a:rPr lang="zh-TW" altLang="en-US" sz="3500" dirty="0">
                <a:latin typeface="Calibri" panose="020F0502020204030204" pitchFamily="34" charset="0"/>
                <a:cs typeface="Calibri" panose="020F0502020204030204" pitchFamily="34" charset="0"/>
              </a:rPr>
              <a:t>使徒行傳</a:t>
            </a:r>
            <a:r>
              <a:rPr lang="en-US" altLang="zh-TW" sz="3500" dirty="0">
                <a:latin typeface="Calibri" panose="020F0502020204030204" pitchFamily="34" charset="0"/>
                <a:cs typeface="Calibri" panose="020F0502020204030204" pitchFamily="34" charset="0"/>
              </a:rPr>
              <a:t>1:8, 8:24, 13:40</a:t>
            </a:r>
            <a:r>
              <a:rPr lang="zh-TW" altLang="en-US" sz="3500" dirty="0">
                <a:latin typeface="Calibri" panose="020F0502020204030204" pitchFamily="34" charset="0"/>
                <a:cs typeface="Calibri" panose="020F0502020204030204" pitchFamily="34" charset="0"/>
              </a:rPr>
              <a:t>及</a:t>
            </a:r>
            <a:r>
              <a:rPr lang="en-US" altLang="zh-TW" sz="3500" dirty="0">
                <a:latin typeface="Calibri" panose="020F0502020204030204" pitchFamily="34" charset="0"/>
                <a:cs typeface="Calibri" panose="020F0502020204030204" pitchFamily="34" charset="0"/>
              </a:rPr>
              <a:t>14:19</a:t>
            </a:r>
          </a:p>
          <a:p>
            <a:pPr marL="109728" indent="0">
              <a:buNone/>
            </a:pPr>
            <a:endParaRPr lang="en-US" altLang="zh-TW" sz="3500" dirty="0">
              <a:latin typeface="Calibri" panose="020F0502020204030204" pitchFamily="34" charset="0"/>
              <a:cs typeface="Calibri" panose="020F0502020204030204" pitchFamily="34" charset="0"/>
            </a:endParaRPr>
          </a:p>
          <a:p>
            <a:r>
              <a:rPr lang="zh-TW" altLang="en-US" sz="3500" b="1" dirty="0">
                <a:solidFill>
                  <a:srgbClr val="FF0000"/>
                </a:solidFill>
                <a:latin typeface="Calibri" panose="020F0502020204030204" pitchFamily="34" charset="0"/>
                <a:cs typeface="Calibri" panose="020F0502020204030204" pitchFamily="34" charset="0"/>
              </a:rPr>
              <a:t>降臨 </a:t>
            </a:r>
            <a:r>
              <a:rPr lang="en-US" altLang="zh-TW" sz="3500" dirty="0">
                <a:latin typeface="Calibri" panose="020F0502020204030204" pitchFamily="34" charset="0"/>
                <a:cs typeface="Calibri" panose="020F0502020204030204" pitchFamily="34" charset="0"/>
                <a:sym typeface="Wingdings" panose="05000000000000000000" pitchFamily="2" charset="2"/>
              </a:rPr>
              <a:t></a:t>
            </a:r>
            <a:r>
              <a:rPr lang="en-US" altLang="zh-TW" sz="3500" dirty="0">
                <a:latin typeface="Calibri" panose="020F0502020204030204" pitchFamily="34" charset="0"/>
                <a:cs typeface="Calibri" panose="020F0502020204030204" pitchFamily="34" charset="0"/>
              </a:rPr>
              <a:t> </a:t>
            </a:r>
            <a:r>
              <a:rPr lang="zh-TW" altLang="en-US" sz="3500" b="1" dirty="0">
                <a:solidFill>
                  <a:srgbClr val="00B0F0"/>
                </a:solidFill>
                <a:latin typeface="Calibri" panose="020F0502020204030204" pitchFamily="34" charset="0"/>
                <a:cs typeface="Calibri" panose="020F0502020204030204" pitchFamily="34" charset="0"/>
              </a:rPr>
              <a:t>外來物體強行進入</a:t>
            </a:r>
            <a:endParaRPr lang="en-AU" sz="3500" b="1" dirty="0">
              <a:solidFill>
                <a:srgbClr val="00B0F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DAB11A02-C1AD-4C71-A45A-9B6739AB72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67734084-AFB5-4102-9D0A-1CFE5A5DBEAB}"/>
              </a:ext>
            </a:extLst>
          </p:cNvPr>
          <p:cNvSpPr>
            <a:spLocks noGrp="1"/>
          </p:cNvSpPr>
          <p:nvPr>
            <p:ph type="title"/>
          </p:nvPr>
        </p:nvSpPr>
        <p:spPr/>
        <p:txBody>
          <a:bodyPr>
            <a:normAutofit/>
          </a:bodyPr>
          <a:lstStyle/>
          <a:p>
            <a:r>
              <a:rPr lang="zh-TW" altLang="en-US" sz="5000" dirty="0">
                <a:solidFill>
                  <a:schemeClr val="tx1"/>
                </a:solidFill>
              </a:rPr>
              <a:t>但聖靈</a:t>
            </a:r>
            <a:r>
              <a:rPr lang="zh-TW" altLang="en-US" sz="5000" dirty="0">
                <a:solidFill>
                  <a:srgbClr val="FF0000"/>
                </a:solidFill>
              </a:rPr>
              <a:t>降臨</a:t>
            </a:r>
            <a:r>
              <a:rPr lang="zh-TW" altLang="en-US" sz="5000" dirty="0">
                <a:solidFill>
                  <a:schemeClr val="tx1"/>
                </a:solidFill>
              </a:rPr>
              <a:t>在你們身上</a:t>
            </a:r>
            <a:endParaRPr lang="en-AU" sz="5000" dirty="0">
              <a:solidFill>
                <a:schemeClr val="tx1"/>
              </a:solidFill>
            </a:endParaRPr>
          </a:p>
        </p:txBody>
      </p:sp>
    </p:spTree>
    <p:extLst>
      <p:ext uri="{BB962C8B-B14F-4D97-AF65-F5344CB8AC3E}">
        <p14:creationId xmlns:p14="http://schemas.microsoft.com/office/powerpoint/2010/main" val="47918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D0562A-A7CE-476F-8358-2FE8AA86E582}"/>
              </a:ext>
            </a:extLst>
          </p:cNvPr>
          <p:cNvSpPr>
            <a:spLocks noGrp="1"/>
          </p:cNvSpPr>
          <p:nvPr>
            <p:ph idx="1"/>
          </p:nvPr>
        </p:nvSpPr>
        <p:spPr>
          <a:xfrm>
            <a:off x="457200" y="1481328"/>
            <a:ext cx="8229600" cy="5102034"/>
          </a:xfrm>
        </p:spPr>
        <p:txBody>
          <a:bodyPr>
            <a:no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26</a:t>
            </a:r>
            <a:r>
              <a:rPr lang="zh-TW" altLang="en-US" sz="3500" dirty="0">
                <a:latin typeface="Calibri" panose="020F0502020204030204" pitchFamily="34" charset="0"/>
                <a:cs typeface="Calibri" panose="020F0502020204030204" pitchFamily="34" charset="0"/>
              </a:rPr>
              <a:t>到了第六個月，天使加百列奉神的差遣往加利利的一座城去，這城名叫拿撒勒； </a:t>
            </a:r>
            <a:r>
              <a:rPr lang="en-US" altLang="zh-TW" sz="3500" baseline="30000" dirty="0">
                <a:latin typeface="Calibri" panose="020F0502020204030204" pitchFamily="34" charset="0"/>
                <a:cs typeface="Calibri" panose="020F0502020204030204" pitchFamily="34" charset="0"/>
              </a:rPr>
              <a:t>27</a:t>
            </a:r>
            <a:r>
              <a:rPr lang="zh-TW" altLang="en-US" sz="3500" dirty="0">
                <a:latin typeface="Calibri" panose="020F0502020204030204" pitchFamily="34" charset="0"/>
                <a:cs typeface="Calibri" panose="020F0502020204030204" pitchFamily="34" charset="0"/>
              </a:rPr>
              <a:t>到一個童女</a:t>
            </a:r>
            <a:r>
              <a:rPr lang="en-AU"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叫馬利亞。</a:t>
            </a:r>
            <a:r>
              <a:rPr lang="en-US" altLang="zh-TW" sz="3500" baseline="30000" dirty="0">
                <a:latin typeface="Calibri" panose="020F0502020204030204" pitchFamily="34" charset="0"/>
                <a:cs typeface="Calibri" panose="020F0502020204030204" pitchFamily="34" charset="0"/>
              </a:rPr>
              <a:t>28</a:t>
            </a:r>
            <a:r>
              <a:rPr lang="zh-TW" altLang="en-US" sz="3500" dirty="0">
                <a:latin typeface="Calibri" panose="020F0502020204030204" pitchFamily="34" charset="0"/>
                <a:cs typeface="Calibri" panose="020F0502020204030204" pitchFamily="34" charset="0"/>
              </a:rPr>
              <a:t>天使進去，對她說：「蒙大恩的女子，我問你安，主和你同在了！</a:t>
            </a:r>
            <a:r>
              <a:rPr lang="en-AU" altLang="zh-TW" sz="3500" dirty="0">
                <a:latin typeface="Calibri" panose="020F0502020204030204" pitchFamily="34" charset="0"/>
                <a:cs typeface="Calibri" panose="020F0502020204030204" pitchFamily="34" charset="0"/>
              </a:rPr>
              <a:t>…… </a:t>
            </a:r>
            <a:r>
              <a:rPr lang="zh-TW" altLang="en-US" sz="3500" dirty="0">
                <a:latin typeface="Calibri" panose="020F0502020204030204" pitchFamily="34" charset="0"/>
                <a:cs typeface="Calibri" panose="020F0502020204030204" pitchFamily="34" charset="0"/>
              </a:rPr>
              <a:t>馬利亞，不要怕，你在神面前已經蒙恩了。</a:t>
            </a:r>
            <a:r>
              <a:rPr lang="en-US" altLang="zh-TW" sz="3500" baseline="30000" dirty="0">
                <a:latin typeface="Calibri" panose="020F0502020204030204" pitchFamily="34" charset="0"/>
                <a:cs typeface="Calibri" panose="020F0502020204030204" pitchFamily="34" charset="0"/>
              </a:rPr>
              <a:t>31</a:t>
            </a:r>
            <a:r>
              <a:rPr lang="zh-TW" altLang="en-US" sz="3500" dirty="0">
                <a:latin typeface="Calibri" panose="020F0502020204030204" pitchFamily="34" charset="0"/>
                <a:cs typeface="Calibri" panose="020F0502020204030204" pitchFamily="34" charset="0"/>
              </a:rPr>
              <a:t>你要懷孕生子，可以給他起名叫耶穌。</a:t>
            </a:r>
            <a:r>
              <a:rPr lang="en-AU" altLang="zh-TW" sz="3500" dirty="0">
                <a:latin typeface="Calibri" panose="020F0502020204030204" pitchFamily="34" charset="0"/>
                <a:cs typeface="Calibri" panose="020F0502020204030204" pitchFamily="34" charset="0"/>
              </a:rPr>
              <a:t>…… </a:t>
            </a:r>
            <a:r>
              <a:rPr lang="zh-TW" altLang="en-US" sz="3500" dirty="0">
                <a:latin typeface="Calibri" panose="020F0502020204030204" pitchFamily="34" charset="0"/>
                <a:cs typeface="Calibri" panose="020F0502020204030204" pitchFamily="34" charset="0"/>
              </a:rPr>
              <a:t>聖靈要</a:t>
            </a:r>
            <a:r>
              <a:rPr lang="zh-TW" altLang="en-US" sz="3500" b="1" dirty="0">
                <a:solidFill>
                  <a:srgbClr val="FF0000"/>
                </a:solidFill>
                <a:latin typeface="Calibri" panose="020F0502020204030204" pitchFamily="34" charset="0"/>
                <a:cs typeface="Calibri" panose="020F0502020204030204" pitchFamily="34" charset="0"/>
              </a:rPr>
              <a:t>臨到</a:t>
            </a:r>
            <a:r>
              <a:rPr lang="zh-TW" altLang="en-US" sz="3500" dirty="0">
                <a:latin typeface="Calibri" panose="020F0502020204030204" pitchFamily="34" charset="0"/>
                <a:cs typeface="Calibri" panose="020F0502020204030204" pitchFamily="34" charset="0"/>
              </a:rPr>
              <a:t>你身上，至高者的能力要蔭庇你。因此，所要生的聖者必稱為神的兒子。</a:t>
            </a:r>
            <a:endParaRPr lang="en-AU" sz="35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F23D353-AD1C-4088-8405-C634310C4D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801C6D15-2527-48E9-AB3C-3EC3B2F03698}"/>
              </a:ext>
            </a:extLst>
          </p:cNvPr>
          <p:cNvSpPr>
            <a:spLocks noGrp="1"/>
          </p:cNvSpPr>
          <p:nvPr>
            <p:ph type="title"/>
          </p:nvPr>
        </p:nvSpPr>
        <p:spPr/>
        <p:txBody>
          <a:bodyPr>
            <a:normAutofit/>
          </a:bodyPr>
          <a:lstStyle/>
          <a:p>
            <a:r>
              <a:rPr lang="zh-TW" altLang="en-US" sz="5000" dirty="0">
                <a:solidFill>
                  <a:schemeClr val="tx1"/>
                </a:solidFill>
                <a:latin typeface="Calibri" panose="020F0502020204030204" pitchFamily="34" charset="0"/>
                <a:cs typeface="Calibri" panose="020F0502020204030204" pitchFamily="34" charset="0"/>
              </a:rPr>
              <a:t>路加福音</a:t>
            </a:r>
            <a:r>
              <a:rPr lang="en-US" altLang="zh-TW" sz="5000" dirty="0">
                <a:solidFill>
                  <a:schemeClr val="tx1"/>
                </a:solidFill>
                <a:latin typeface="Calibri" panose="020F0502020204030204" pitchFamily="34" charset="0"/>
                <a:cs typeface="Calibri" panose="020F0502020204030204" pitchFamily="34" charset="0"/>
              </a:rPr>
              <a:t>1:35</a:t>
            </a:r>
            <a:endParaRPr lang="en-AU" sz="5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29320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9A89A2-A6D7-4353-A19A-958F9AF06EB2}"/>
              </a:ext>
            </a:extLst>
          </p:cNvPr>
          <p:cNvPicPr>
            <a:picLocks noChangeAspect="1"/>
          </p:cNvPicPr>
          <p:nvPr/>
        </p:nvPicPr>
        <p:blipFill>
          <a:blip r:embed="rId2"/>
          <a:stretch>
            <a:fillRect/>
          </a:stretch>
        </p:blipFill>
        <p:spPr>
          <a:xfrm>
            <a:off x="4201616" y="846956"/>
            <a:ext cx="4690864" cy="3518148"/>
          </a:xfrm>
          <a:prstGeom prst="rect">
            <a:avLst/>
          </a:prstGeom>
        </p:spPr>
      </p:pic>
      <p:sp>
        <p:nvSpPr>
          <p:cNvPr id="7" name="Content Placeholder 6"/>
          <p:cNvSpPr>
            <a:spLocks noGrp="1"/>
          </p:cNvSpPr>
          <p:nvPr>
            <p:ph idx="1"/>
          </p:nvPr>
        </p:nvSpPr>
        <p:spPr>
          <a:xfrm>
            <a:off x="457200" y="1481328"/>
            <a:ext cx="4329114" cy="4525963"/>
          </a:xfrm>
        </p:spPr>
        <p:txBody>
          <a:bodyPr>
            <a:normAutofit/>
          </a:bodyPr>
          <a:lstStyle/>
          <a:p>
            <a:r>
              <a:rPr lang="zh-HK" altLang="en-US" sz="3600" dirty="0">
                <a:latin typeface="Calibri" pitchFamily="34" charset="0"/>
                <a:cs typeface="Calibri" pitchFamily="34" charset="0"/>
              </a:rPr>
              <a:t>能力</a:t>
            </a:r>
            <a:r>
              <a:rPr lang="en-AU" sz="3600" dirty="0">
                <a:latin typeface="Calibri" pitchFamily="34" charset="0"/>
                <a:ea typeface="Accordance" pitchFamily="2" charset="-79"/>
                <a:cs typeface="Calibri" pitchFamily="34" charset="0"/>
              </a:rPr>
              <a:t> (</a:t>
            </a:r>
            <a:r>
              <a:rPr lang="en-AU" sz="3600" dirty="0" err="1">
                <a:latin typeface="Accordance" pitchFamily="2" charset="-79"/>
                <a:ea typeface="Accordance" pitchFamily="2" charset="-79"/>
                <a:cs typeface="Accordance" pitchFamily="2" charset="-79"/>
              </a:rPr>
              <a:t>δύναμιν</a:t>
            </a:r>
            <a:r>
              <a:rPr lang="en-AU" sz="3600" dirty="0">
                <a:latin typeface="Calibri" pitchFamily="34" charset="0"/>
                <a:ea typeface="Accordance" pitchFamily="2" charset="-79"/>
                <a:cs typeface="Calibri" pitchFamily="34" charset="0"/>
              </a:rPr>
              <a:t>) </a:t>
            </a:r>
          </a:p>
          <a:p>
            <a:r>
              <a:rPr lang="zh-TW" altLang="en-US" sz="3600" dirty="0">
                <a:latin typeface="Calibri" pitchFamily="34" charset="0"/>
                <a:cs typeface="Calibri" pitchFamily="34" charset="0"/>
              </a:rPr>
              <a:t>炸藥 </a:t>
            </a:r>
            <a:r>
              <a:rPr lang="en-AU" sz="3600" dirty="0">
                <a:latin typeface="Calibri" pitchFamily="34" charset="0"/>
                <a:ea typeface="Accordance" pitchFamily="2" charset="-79"/>
                <a:cs typeface="Calibri" pitchFamily="34" charset="0"/>
              </a:rPr>
              <a:t>(dynamite)</a:t>
            </a:r>
            <a:endParaRPr lang="zh-CN" altLang="en-US" sz="3600" dirty="0">
              <a:latin typeface="Calibri" pitchFamily="34" charset="0"/>
              <a:cs typeface="Calibri" pitchFamily="34" charset="0"/>
            </a:endParaRPr>
          </a:p>
        </p:txBody>
      </p:sp>
      <p:sp>
        <p:nvSpPr>
          <p:cNvPr id="3" name="Slide Number Placeholder 2">
            <a:extLst>
              <a:ext uri="{FF2B5EF4-FFF2-40B4-BE49-F238E27FC236}">
                <a16:creationId xmlns:a16="http://schemas.microsoft.com/office/drawing/2014/main" id="{CD8C2175-CDA5-440E-BC22-068835F172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AU"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A34B0172-4861-4012-A061-9337854255F6}"/>
              </a:ext>
            </a:extLst>
          </p:cNvPr>
          <p:cNvSpPr>
            <a:spLocks noGrp="1"/>
          </p:cNvSpPr>
          <p:nvPr>
            <p:ph type="title"/>
          </p:nvPr>
        </p:nvSpPr>
        <p:spPr/>
        <p:txBody>
          <a:bodyPr>
            <a:normAutofit/>
          </a:bodyPr>
          <a:lstStyle/>
          <a:p>
            <a:r>
              <a:rPr lang="zh-TW" altLang="en-US" sz="5000" dirty="0">
                <a:solidFill>
                  <a:schemeClr val="tx1"/>
                </a:solidFill>
              </a:rPr>
              <a:t>你們就必得著</a:t>
            </a:r>
            <a:r>
              <a:rPr lang="zh-TW" altLang="en-US" sz="5000" dirty="0">
                <a:solidFill>
                  <a:srgbClr val="FF0000"/>
                </a:solidFill>
              </a:rPr>
              <a:t>能力</a:t>
            </a:r>
            <a:endParaRPr lang="en-AU" sz="5000" dirty="0">
              <a:solidFill>
                <a:srgbClr val="FF0000"/>
              </a:solidFill>
            </a:endParaRPr>
          </a:p>
        </p:txBody>
      </p:sp>
      <p:pic>
        <p:nvPicPr>
          <p:cNvPr id="6" name="Picture 5">
            <a:extLst>
              <a:ext uri="{FF2B5EF4-FFF2-40B4-BE49-F238E27FC236}">
                <a16:creationId xmlns:a16="http://schemas.microsoft.com/office/drawing/2014/main" id="{2CD68050-7452-47FD-A089-13046BB75E3B}"/>
              </a:ext>
            </a:extLst>
          </p:cNvPr>
          <p:cNvPicPr>
            <a:picLocks noChangeAspect="1"/>
          </p:cNvPicPr>
          <p:nvPr/>
        </p:nvPicPr>
        <p:blipFill>
          <a:blip r:embed="rId3"/>
          <a:stretch>
            <a:fillRect/>
          </a:stretch>
        </p:blipFill>
        <p:spPr>
          <a:xfrm>
            <a:off x="179512" y="3933669"/>
            <a:ext cx="5508103" cy="2735691"/>
          </a:xfrm>
          <a:prstGeom prst="rect">
            <a:avLst/>
          </a:prstGeom>
        </p:spPr>
      </p:pic>
    </p:spTree>
    <p:extLst>
      <p:ext uri="{BB962C8B-B14F-4D97-AF65-F5344CB8AC3E}">
        <p14:creationId xmlns:p14="http://schemas.microsoft.com/office/powerpoint/2010/main" val="31640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zh-CN" altLang="en-US"/>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p:cNvSpPr>
            <a:spLocks noGrp="1"/>
          </p:cNvSpPr>
          <p:nvPr>
            <p:ph type="title"/>
          </p:nvPr>
        </p:nvSpPr>
        <p:spPr/>
        <p:txBody>
          <a:bodyPr/>
          <a:lstStyle/>
          <a:p>
            <a:endParaRPr lang="zh-CN" altLang="en-US"/>
          </a:p>
        </p:txBody>
      </p:sp>
      <p:pic>
        <p:nvPicPr>
          <p:cNvPr id="38914" name="Picture 2" descr="Image result for 賭場"/>
          <p:cNvPicPr>
            <a:picLocks noChangeAspect="1" noChangeArrowheads="1"/>
          </p:cNvPicPr>
          <p:nvPr/>
        </p:nvPicPr>
        <p:blipFill>
          <a:blip r:embed="rId2"/>
          <a:srcRect/>
          <a:stretch>
            <a:fillRect/>
          </a:stretch>
        </p:blipFill>
        <p:spPr bwMode="auto">
          <a:xfrm>
            <a:off x="3326188" y="214290"/>
            <a:ext cx="5545019" cy="3429024"/>
          </a:xfrm>
          <a:prstGeom prst="rect">
            <a:avLst/>
          </a:prstGeom>
          <a:noFill/>
        </p:spPr>
      </p:pic>
      <p:pic>
        <p:nvPicPr>
          <p:cNvPr id="38915" name="Picture 3"/>
          <p:cNvPicPr>
            <a:picLocks noChangeAspect="1" noChangeArrowheads="1"/>
          </p:cNvPicPr>
          <p:nvPr/>
        </p:nvPicPr>
        <p:blipFill>
          <a:blip r:embed="rId3"/>
          <a:srcRect/>
          <a:stretch>
            <a:fillRect/>
          </a:stretch>
        </p:blipFill>
        <p:spPr bwMode="auto">
          <a:xfrm>
            <a:off x="214282" y="228578"/>
            <a:ext cx="4572032" cy="3771926"/>
          </a:xfrm>
          <a:prstGeom prst="rect">
            <a:avLst/>
          </a:prstGeom>
          <a:noFill/>
          <a:ln w="9525">
            <a:noFill/>
            <a:miter lim="800000"/>
            <a:headEnd/>
            <a:tailEnd/>
          </a:ln>
          <a:effectLst/>
        </p:spPr>
      </p:pic>
      <p:pic>
        <p:nvPicPr>
          <p:cNvPr id="38916" name="Picture 4"/>
          <p:cNvPicPr>
            <a:picLocks noChangeAspect="1" noChangeArrowheads="1"/>
          </p:cNvPicPr>
          <p:nvPr/>
        </p:nvPicPr>
        <p:blipFill>
          <a:blip r:embed="rId4"/>
          <a:srcRect/>
          <a:stretch>
            <a:fillRect/>
          </a:stretch>
        </p:blipFill>
        <p:spPr bwMode="auto">
          <a:xfrm rot="5400000">
            <a:off x="4433783" y="1852705"/>
            <a:ext cx="3409961" cy="5848171"/>
          </a:xfrm>
          <a:prstGeom prst="rect">
            <a:avLst/>
          </a:prstGeom>
          <a:noFill/>
          <a:ln w="9525">
            <a:noFill/>
            <a:miter lim="800000"/>
            <a:headEnd/>
            <a:tailEnd/>
          </a:ln>
          <a:effectLst/>
        </p:spPr>
      </p:pic>
      <p:pic>
        <p:nvPicPr>
          <p:cNvPr id="4098" name="Picture 2" descr="Image result for 棉花田"/>
          <p:cNvPicPr>
            <a:picLocks noChangeAspect="1" noChangeArrowheads="1"/>
          </p:cNvPicPr>
          <p:nvPr/>
        </p:nvPicPr>
        <p:blipFill>
          <a:blip r:embed="rId5"/>
          <a:srcRect/>
          <a:stretch>
            <a:fillRect/>
          </a:stretch>
        </p:blipFill>
        <p:spPr bwMode="auto">
          <a:xfrm>
            <a:off x="285720" y="3000372"/>
            <a:ext cx="6494646" cy="36433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linds(horizontal)">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blinds(horizontal)">
                                      <p:cBhvr>
                                        <p:cTn id="12" dur="500"/>
                                        <p:tgtEl>
                                          <p:spTgt spid="389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6"/>
                                        </p:tgtEl>
                                        <p:attrNameLst>
                                          <p:attrName>style.visibility</p:attrName>
                                        </p:attrNameLst>
                                      </p:cBhvr>
                                      <p:to>
                                        <p:strVal val="visible"/>
                                      </p:to>
                                    </p:set>
                                    <p:animEffect transition="in" filter="blinds(horizontal)">
                                      <p:cBhvr>
                                        <p:cTn id="17" dur="500"/>
                                        <p:tgtEl>
                                          <p:spTgt spid="389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blinds(horizontal)">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A8438-5A6A-47E1-B325-C5B383BAB640}"/>
              </a:ext>
            </a:extLst>
          </p:cNvPr>
          <p:cNvSpPr>
            <a:spLocks noGrp="1"/>
          </p:cNvSpPr>
          <p:nvPr>
            <p:ph idx="1"/>
          </p:nvPr>
        </p:nvSpPr>
        <p:spPr/>
        <p:txBody>
          <a:bodyPr>
            <a:normAutofit/>
          </a:bodyPr>
          <a:lstStyle/>
          <a:p>
            <a:pPr marL="109728" indent="0">
              <a:buNone/>
            </a:pPr>
            <a:r>
              <a:rPr lang="zh-TW" altLang="en-US" sz="3500" dirty="0">
                <a:latin typeface="Calibri" panose="020F0502020204030204" pitchFamily="34" charset="0"/>
                <a:cs typeface="Calibri" panose="020F0502020204030204" pitchFamily="34" charset="0"/>
              </a:rPr>
              <a:t>這些人同著幾個婦人和耶穌的母親馬利亞，並耶穌的弟兄，都同心合意地恆切禱告。</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1:14)</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12F4514-470C-4FAD-9C6F-E7138BF75F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86CC2B13-136B-4A85-B973-29C15CB2A127}"/>
              </a:ext>
            </a:extLst>
          </p:cNvPr>
          <p:cNvSpPr>
            <a:spLocks noGrp="1"/>
          </p:cNvSpPr>
          <p:nvPr>
            <p:ph type="title"/>
          </p:nvPr>
        </p:nvSpPr>
        <p:spPr/>
        <p:txBody>
          <a:bodyPr>
            <a:normAutofit/>
          </a:bodyPr>
          <a:lstStyle/>
          <a:p>
            <a:r>
              <a:rPr lang="zh-TW" altLang="en-US" sz="5000" dirty="0">
                <a:solidFill>
                  <a:schemeClr val="tx1"/>
                </a:solidFill>
              </a:rPr>
              <a:t>爆炸力生命的出現</a:t>
            </a:r>
            <a:r>
              <a:rPr lang="en-US" altLang="zh-TW" sz="5000" dirty="0">
                <a:solidFill>
                  <a:schemeClr val="tx1"/>
                </a:solidFill>
              </a:rPr>
              <a:t> ……</a:t>
            </a:r>
            <a:endParaRPr lang="en-AU" sz="5000" dirty="0">
              <a:solidFill>
                <a:schemeClr val="tx1"/>
              </a:solidFill>
            </a:endParaRPr>
          </a:p>
        </p:txBody>
      </p:sp>
      <p:pic>
        <p:nvPicPr>
          <p:cNvPr id="4098" name="Picture 2"/>
          <p:cNvPicPr>
            <a:picLocks noChangeAspect="1" noChangeArrowheads="1"/>
          </p:cNvPicPr>
          <p:nvPr/>
        </p:nvPicPr>
        <p:blipFill>
          <a:blip r:embed="rId2"/>
          <a:srcRect/>
          <a:stretch>
            <a:fillRect/>
          </a:stretch>
        </p:blipFill>
        <p:spPr bwMode="auto">
          <a:xfrm>
            <a:off x="1142976" y="3167540"/>
            <a:ext cx="7248548" cy="3690484"/>
          </a:xfrm>
          <a:prstGeom prst="rect">
            <a:avLst/>
          </a:prstGeom>
          <a:noFill/>
          <a:ln w="9525">
            <a:noFill/>
            <a:miter lim="800000"/>
            <a:headEnd/>
            <a:tailEnd/>
          </a:ln>
          <a:effectLst/>
        </p:spPr>
      </p:pic>
    </p:spTree>
    <p:extLst>
      <p:ext uri="{BB962C8B-B14F-4D97-AF65-F5344CB8AC3E}">
        <p14:creationId xmlns:p14="http://schemas.microsoft.com/office/powerpoint/2010/main" val="11095688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ctr"/>
            <a:r>
              <a:rPr lang="zh-TW" altLang="en-US" sz="9600" dirty="0">
                <a:solidFill>
                  <a:schemeClr val="tx1"/>
                </a:solidFill>
              </a:rPr>
              <a:t>完</a:t>
            </a:r>
            <a:endParaRPr lang="en-AU" sz="9600" dirty="0">
              <a:solidFill>
                <a:schemeClr val="tx1"/>
              </a:solidFill>
            </a:endParaRPr>
          </a:p>
        </p:txBody>
      </p:sp>
      <p:sp>
        <p:nvSpPr>
          <p:cNvPr id="5" name="Subtitle 4"/>
          <p:cNvSpPr>
            <a:spLocks noGrp="1"/>
          </p:cNvSpPr>
          <p:nvPr>
            <p:ph type="subTitle" idx="1"/>
          </p:nvPr>
        </p:nvSpPr>
        <p:spPr/>
        <p:txBody>
          <a:bodyPr/>
          <a:lstStyle/>
          <a:p>
            <a:endParaRPr lang="en-AU"/>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AU" sz="1000" b="0" i="0" u="none" strike="noStrike" kern="1200" cap="none" spc="0" normalizeH="0" baseline="0" noProof="0">
              <a:ln>
                <a:noFill/>
              </a:ln>
              <a:solidFill>
                <a:srgbClr val="FFFFFF"/>
              </a:solidFill>
              <a:effectLst/>
              <a:uLnTx/>
              <a:uFillTx/>
              <a:latin typeface="Lucida Sans Unicode"/>
              <a:ea typeface="+mn-ea"/>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951CEF76-AB5E-4EED-BF74-976D57D04A61}" type="slidenum">
              <a:rPr lang="en-AU"/>
              <a:pPr>
                <a:defRPr/>
              </a:pPr>
              <a:t>107</a:t>
            </a:fld>
            <a:endParaRPr lang="en-AU" dirty="0"/>
          </a:p>
        </p:txBody>
      </p:sp>
      <p:sp>
        <p:nvSpPr>
          <p:cNvPr id="16" name="TextBox 15"/>
          <p:cNvSpPr txBox="1"/>
          <p:nvPr/>
        </p:nvSpPr>
        <p:spPr>
          <a:xfrm>
            <a:off x="1471262" y="3295610"/>
            <a:ext cx="7244291" cy="630942"/>
          </a:xfrm>
          <a:prstGeom prst="rect">
            <a:avLst/>
          </a:prstGeom>
          <a:noFill/>
        </p:spPr>
        <p:txBody>
          <a:bodyPr wrap="none">
            <a:spAutoFit/>
          </a:bodyPr>
          <a:lstStyle/>
          <a:p>
            <a:pPr marL="342900" lvl="1" indent="-342900" algn="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3500" spc="-150" dirty="0">
                <a:solidFill>
                  <a:schemeClr val="accent2">
                    <a:lumMod val="75000"/>
                  </a:schemeClr>
                </a:solidFill>
                <a:latin typeface="HanWangYenHeavy" pitchFamily="18" charset="-120"/>
                <a:ea typeface="HanWangYenHeavy" pitchFamily="18" charset="-120"/>
                <a:cs typeface="+mn-cs"/>
              </a:rPr>
              <a:t>Hymns of Life </a:t>
            </a:r>
            <a:r>
              <a:rPr lang="en-US" sz="3500" dirty="0" err="1">
                <a:solidFill>
                  <a:schemeClr val="accent2">
                    <a:lumMod val="75000"/>
                  </a:schemeClr>
                </a:solidFill>
                <a:latin typeface="HanWangYenHeavy" pitchFamily="18" charset="-120"/>
                <a:ea typeface="HanWangYenHeavy" pitchFamily="18" charset="-120"/>
                <a:cs typeface="+mn-cs"/>
              </a:rPr>
              <a:t>生命聖詩</a:t>
            </a:r>
            <a:r>
              <a:rPr lang="zh-TW" altLang="en-US" sz="3500" dirty="0">
                <a:solidFill>
                  <a:schemeClr val="accent2">
                    <a:lumMod val="75000"/>
                  </a:schemeClr>
                </a:solidFill>
                <a:latin typeface="HanWangYenHeavy" pitchFamily="18" charset="-120"/>
                <a:ea typeface="HanWangYenHeavy" pitchFamily="18" charset="-120"/>
                <a:cs typeface="+mn-cs"/>
              </a:rPr>
              <a:t>  </a:t>
            </a:r>
            <a:r>
              <a:rPr lang="en-AU" altLang="zh-TW" sz="3500" dirty="0">
                <a:solidFill>
                  <a:schemeClr val="accent2">
                    <a:lumMod val="75000"/>
                  </a:schemeClr>
                </a:solidFill>
                <a:latin typeface="HanWangYenHeavy" pitchFamily="18" charset="-120"/>
                <a:ea typeface="HanWangYenHeavy" pitchFamily="18" charset="-120"/>
                <a:cs typeface="+mn-cs"/>
              </a:rPr>
              <a:t>465</a:t>
            </a:r>
            <a:r>
              <a:rPr lang="en-US" sz="3500" dirty="0">
                <a:solidFill>
                  <a:schemeClr val="accent2">
                    <a:lumMod val="75000"/>
                  </a:schemeClr>
                </a:solidFill>
                <a:latin typeface="HanWangYenHeavy" pitchFamily="18" charset="-120"/>
                <a:ea typeface="HanWangYenHeavy" pitchFamily="18" charset="-120"/>
                <a:cs typeface="+mn-cs"/>
              </a:rPr>
              <a:t>首</a:t>
            </a:r>
          </a:p>
        </p:txBody>
      </p:sp>
      <p:pic>
        <p:nvPicPr>
          <p:cNvPr id="35850" name="Picture 10" descr="colour.jpg"/>
          <p:cNvPicPr>
            <a:picLocks noChangeAspect="1"/>
          </p:cNvPicPr>
          <p:nvPr/>
        </p:nvPicPr>
        <p:blipFill>
          <a:blip r:embed="rId2" cstate="print"/>
          <a:srcRect/>
          <a:stretch>
            <a:fillRect/>
          </a:stretch>
        </p:blipFill>
        <p:spPr bwMode="auto">
          <a:xfrm>
            <a:off x="1541111" y="1522993"/>
            <a:ext cx="6300787" cy="1489075"/>
          </a:xfrm>
          <a:prstGeom prst="rect">
            <a:avLst/>
          </a:prstGeom>
          <a:noFill/>
          <a:ln w="9525">
            <a:noFill/>
            <a:miter lim="800000"/>
            <a:headEnd/>
            <a:tailEnd/>
          </a:ln>
        </p:spPr>
      </p:pic>
      <p:sp>
        <p:nvSpPr>
          <p:cNvPr id="12" name="TextBox 11"/>
          <p:cNvSpPr txBox="1"/>
          <p:nvPr/>
        </p:nvSpPr>
        <p:spPr>
          <a:xfrm>
            <a:off x="6876256" y="620866"/>
            <a:ext cx="1724025" cy="1016000"/>
          </a:xfrm>
          <a:prstGeom prst="rect">
            <a:avLst/>
          </a:prstGeom>
          <a:noFill/>
        </p:spPr>
        <p:txBody>
          <a:bodyPr wrap="none">
            <a:spAutoFit/>
          </a:bodyPr>
          <a:lstStyle/>
          <a:p>
            <a:pPr fontAlgn="auto">
              <a:spcBef>
                <a:spcPts val="0"/>
              </a:spcBef>
              <a:spcAft>
                <a:spcPts val="0"/>
              </a:spcAft>
              <a:defRPr/>
            </a:pPr>
            <a:r>
              <a:rPr lang="en-AU" sz="6000" dirty="0">
                <a:solidFill>
                  <a:schemeClr val="accent1">
                    <a:lumMod val="50000"/>
                  </a:schemeClr>
                </a:solidFill>
                <a:latin typeface="HanWangYenHeavy" pitchFamily="18" charset="-120"/>
                <a:ea typeface="HanWangYenHeavy" pitchFamily="18" charset="-120"/>
                <a:cs typeface="+mn-cs"/>
              </a:rPr>
              <a:t>奉獻</a:t>
            </a:r>
          </a:p>
        </p:txBody>
      </p:sp>
      <p:sp>
        <p:nvSpPr>
          <p:cNvPr id="6" name="TextBox 5"/>
          <p:cNvSpPr txBox="1"/>
          <p:nvPr/>
        </p:nvSpPr>
        <p:spPr>
          <a:xfrm>
            <a:off x="2699792" y="4581128"/>
            <a:ext cx="6120680" cy="830997"/>
          </a:xfrm>
          <a:prstGeom prst="rect">
            <a:avLst/>
          </a:prstGeom>
          <a:noFill/>
        </p:spPr>
        <p:txBody>
          <a:bodyPr wrap="square">
            <a:spAutoFit/>
          </a:bodyPr>
          <a:lstStyle/>
          <a:p>
            <a:pPr algn="r" fontAlgn="auto">
              <a:spcBef>
                <a:spcPts val="0"/>
              </a:spcBef>
              <a:spcAft>
                <a:spcPts val="0"/>
              </a:spcAft>
              <a:defRPr/>
            </a:pPr>
            <a:r>
              <a:rPr lang="zh-TW" altLang="en-US" sz="4800" spc="600" dirty="0">
                <a:latin typeface="HanWangYenHeavy" panose="02020300000000000000" pitchFamily="18" charset="-120"/>
                <a:ea typeface="HanWangYenHeavy" panose="02020300000000000000" pitchFamily="18" charset="-120"/>
              </a:rPr>
              <a:t>一切獻在壇上</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你渴望有平安，</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期望信心增長，</a:t>
            </a:r>
          </a:p>
          <a:p>
            <a:pPr algn="ctr"/>
            <a:r>
              <a:rPr lang="zh-TW" altLang="en-US" sz="5400" dirty="0">
                <a:solidFill>
                  <a:schemeClr val="bg1"/>
                </a:solidFill>
                <a:latin typeface="HanWangYenLight" pitchFamily="18" charset="-120"/>
                <a:ea typeface="HanWangYenLight" pitchFamily="18" charset="-120"/>
              </a:rPr>
              <a:t>曾恆心的祈求與仰望，</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V1a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108</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56966215"/>
      </p:ext>
    </p:extLst>
  </p:cSld>
  <p:clrMapOvr>
    <a:masterClrMapping/>
  </p:clrMapOvr>
  <p:transition>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但不能有安息，</a:t>
            </a:r>
            <a:endParaRPr lang="en-US"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亦無美滿福祉，</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除非你將一切獻壇上。</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V1B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109</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38078823"/>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11</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榮耀，榮耀，</a:t>
            </a:r>
          </a:p>
          <a:p>
            <a:pPr algn="ctr"/>
            <a:r>
              <a:rPr lang="zh-TW" altLang="en-US" sz="5400" dirty="0">
                <a:solidFill>
                  <a:schemeClr val="bg1"/>
                </a:solidFill>
                <a:latin typeface="HanWangYenLight" pitchFamily="18" charset="-120"/>
                <a:ea typeface="HanWangYenLight" pitchFamily="18" charset="-120"/>
              </a:rPr>
              <a:t>榮耀歸萬王之王。</a:t>
            </a:r>
          </a:p>
          <a:p>
            <a:pPr algn="ctr"/>
            <a:r>
              <a:rPr lang="en-AU" altLang="zh-TW" sz="4000" dirty="0">
                <a:solidFill>
                  <a:schemeClr val="bg1"/>
                </a:solidFill>
                <a:ea typeface="HanWangYenLight" pitchFamily="18" charset="-120"/>
              </a:rPr>
              <a:t>Glory,  Glory,</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v2b</a:t>
            </a:r>
          </a:p>
        </p:txBody>
      </p:sp>
    </p:spTree>
    <p:extLst>
      <p:ext uri="{BB962C8B-B14F-4D97-AF65-F5344CB8AC3E}">
        <p14:creationId xmlns:p14="http://schemas.microsoft.com/office/powerpoint/2010/main" val="17474356"/>
      </p:ext>
    </p:extLst>
  </p:cSld>
  <p:clrMapOvr>
    <a:masterClrMapping/>
  </p:clrMapOvr>
  <p:transition>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你所有是否獻在</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壇上作活祭？</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你心是否聖靈管理？</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C1</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110</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1184555820"/>
      </p:ext>
    </p:extLst>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你若將身心靈</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獻在主的手裡，</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必蒙祂賜平安與福祉。</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C2</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111</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1466178248"/>
      </p:ext>
    </p:extLst>
  </p:cSld>
  <p:clrMapOvr>
    <a:masterClrMapping/>
  </p:clrMapOvr>
  <p:transition>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你若願與主行，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在主道之光中，</a:t>
            </a:r>
          </a:p>
          <a:p>
            <a:pPr algn="ctr"/>
            <a:r>
              <a:rPr lang="zh-TW" altLang="en-US" sz="5400" dirty="0">
                <a:solidFill>
                  <a:schemeClr val="bg1"/>
                </a:solidFill>
                <a:latin typeface="HanWangYenLight" pitchFamily="18" charset="-120"/>
                <a:ea typeface="HanWangYenLight" pitchFamily="18" charset="-120"/>
              </a:rPr>
              <a:t>時常得著滿足與平安，</a:t>
            </a:r>
            <a:endParaRPr lang="en-AU" altLang="zh-TW" sz="5400" dirty="0">
              <a:solidFill>
                <a:schemeClr val="bg1"/>
              </a:solidFill>
              <a:latin typeface="HanWangYenLight" pitchFamily="18" charset="-120"/>
              <a:ea typeface="HanWangYenLight" pitchFamily="18" charset="-120"/>
            </a:endParaRPr>
          </a:p>
          <a:p>
            <a:pPr algn="ct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V2a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112</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189452776"/>
      </p:ext>
    </p:extLst>
  </p:cSld>
  <p:clrMapOvr>
    <a:masterClrMapping/>
  </p:clrMapOvr>
  <p:transition>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就要遵主美旨，</a:t>
            </a:r>
            <a:endParaRPr lang="en-AU" altLang="zh-TW" sz="5400" dirty="0">
              <a:solidFill>
                <a:schemeClr val="bg1"/>
              </a:solidFill>
              <a:latin typeface="HanWangYenLight" pitchFamily="18" charset="-120"/>
              <a:ea typeface="HanWangYenLight" pitchFamily="18" charset="-120"/>
            </a:endParaRPr>
          </a:p>
          <a:p>
            <a:pPr algn="ctr"/>
            <a:r>
              <a:rPr lang="zh-TW" altLang="en-US" sz="5400" b="1" dirty="0">
                <a:solidFill>
                  <a:schemeClr val="bg1"/>
                </a:solidFill>
                <a:latin typeface="HanWangYenLight" pitchFamily="18" charset="-120"/>
                <a:ea typeface="HanWangYenLight" pitchFamily="18" charset="-120"/>
              </a:rPr>
              <a:t>遠離一切惡事，</a:t>
            </a:r>
            <a:endParaRPr lang="en-AU" altLang="zh-TW" sz="5400" b="1" dirty="0">
              <a:solidFill>
                <a:schemeClr val="bg1"/>
              </a:solidFill>
              <a:latin typeface="HanWangYenLight" pitchFamily="18" charset="-120"/>
              <a:ea typeface="HanWangYenLight" pitchFamily="18" charset="-120"/>
            </a:endParaRPr>
          </a:p>
          <a:p>
            <a:pPr algn="ctr"/>
            <a:r>
              <a:rPr lang="zh-TW" altLang="en-US" sz="5400" b="1" dirty="0">
                <a:solidFill>
                  <a:schemeClr val="bg1"/>
                </a:solidFill>
                <a:latin typeface="HanWangYenLight" pitchFamily="18" charset="-120"/>
                <a:ea typeface="HanWangYenLight" pitchFamily="18" charset="-120"/>
              </a:rPr>
              <a:t>你更要將一切獻壇上。</a:t>
            </a:r>
            <a:endParaRPr lang="en-AU" altLang="zh-TW" sz="5400" b="1"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V2B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113</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532553126"/>
      </p:ext>
    </p:extLst>
  </p:cSld>
  <p:clrMapOvr>
    <a:masterClrMapping/>
  </p:clrMapOvr>
  <p:transition>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你所有是否獻在</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壇上作活祭？</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你心是否聖靈管理？</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C1</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114</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530412346"/>
      </p:ext>
    </p:extLst>
  </p:cSld>
  <p:clrMapOvr>
    <a:masterClrMapping/>
  </p:clrMapOvr>
  <p:transition>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你若將身心靈</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獻在主的手裡，</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必蒙祂賜平安與福祉。</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C2</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115</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177012149"/>
      </p:ext>
    </p:extLst>
  </p:cSld>
  <p:clrMapOvr>
    <a:masterClrMapping/>
  </p:clrMapOvr>
  <p:transition>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我們曾向主求，</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盼望主賜福佑，</a:t>
            </a:r>
          </a:p>
          <a:p>
            <a:pPr algn="ctr"/>
            <a:r>
              <a:rPr lang="zh-TW" altLang="en-US" sz="5400" dirty="0">
                <a:solidFill>
                  <a:schemeClr val="bg1"/>
                </a:solidFill>
                <a:latin typeface="HanWangYenLight" pitchFamily="18" charset="-120"/>
                <a:ea typeface="HanWangYenLight" pitchFamily="18" charset="-120"/>
              </a:rPr>
              <a:t>但難測主賜恩何深厚</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V3a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116</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121840051"/>
      </p:ext>
    </p:extLst>
  </p:cSld>
  <p:clrMapOvr>
    <a:masterClrMapping/>
  </p:clrMapOvr>
  <p:transition>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直到將靈魂體，</a:t>
            </a:r>
          </a:p>
          <a:p>
            <a:pPr algn="ctr"/>
            <a:r>
              <a:rPr lang="zh-TW" altLang="en-US" sz="5400" dirty="0">
                <a:solidFill>
                  <a:schemeClr val="bg1"/>
                </a:solidFill>
                <a:latin typeface="HanWangYenLight" pitchFamily="18" charset="-120"/>
                <a:ea typeface="HanWangYenLight" pitchFamily="18" charset="-120"/>
              </a:rPr>
              <a:t>讓主親自管理，</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全獻在祭壇上無保留。</a:t>
            </a:r>
            <a:endParaRPr lang="en-AU" altLang="zh-TW" sz="5400" b="1"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V3B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117</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3371143861"/>
      </p:ext>
    </p:extLst>
  </p:cSld>
  <p:clrMapOvr>
    <a:masterClrMapping/>
  </p:clrMapOvr>
  <p:transition>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你所有是否獻在</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壇上作活祭？</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你心是否聖靈管理？</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C1</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118</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3584784847"/>
      </p:ext>
    </p:extLst>
  </p:cSld>
  <p:clrMapOvr>
    <a:masterClrMapping/>
  </p:clrMapOvr>
  <p:transition>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你若將身心靈</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獻在主的手裡，</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必蒙祂賜平安與福祉。</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C2</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119</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184637996"/>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12</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主我高舉祢名，</a:t>
            </a:r>
          </a:p>
          <a:p>
            <a:pPr algn="ctr"/>
            <a:r>
              <a:rPr lang="zh-TW" altLang="en-US" sz="5400" dirty="0">
                <a:solidFill>
                  <a:schemeClr val="bg1"/>
                </a:solidFill>
                <a:latin typeface="HanWangYenLight" pitchFamily="18" charset="-120"/>
                <a:ea typeface="HanWangYenLight" pitchFamily="18" charset="-120"/>
              </a:rPr>
              <a:t>心中充滿讚美。</a:t>
            </a:r>
          </a:p>
          <a:p>
            <a:pPr algn="ctr"/>
            <a:r>
              <a:rPr lang="en-AU" altLang="zh-TW" sz="4000" dirty="0">
                <a:solidFill>
                  <a:schemeClr val="bg1"/>
                </a:solidFill>
                <a:ea typeface="HanWangYenLight" pitchFamily="18" charset="-120"/>
              </a:rPr>
              <a:t>Lord we lift up Your name,</a:t>
            </a:r>
          </a:p>
          <a:p>
            <a:pPr algn="ctr"/>
            <a:r>
              <a:rPr lang="en-AU" altLang="zh-TW" sz="4000" dirty="0">
                <a:solidFill>
                  <a:schemeClr val="bg1"/>
                </a:solidFill>
                <a:ea typeface="HanWangYenLight" pitchFamily="18" charset="-120"/>
              </a:rPr>
              <a:t>With a heart full of praise.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c2a</a:t>
            </a:r>
          </a:p>
        </p:txBody>
      </p:sp>
    </p:spTree>
    <p:extLst>
      <p:ext uri="{BB962C8B-B14F-4D97-AF65-F5344CB8AC3E}">
        <p14:creationId xmlns:p14="http://schemas.microsoft.com/office/powerpoint/2010/main" val="3491269905"/>
      </p:ext>
    </p:extLst>
  </p:cSld>
  <p:clrMapOvr>
    <a:masterClrMapping/>
  </p:clrMapOvr>
  <p:transition>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主慈愛無限量，</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有誰能盡傳揚，</a:t>
            </a:r>
          </a:p>
          <a:p>
            <a:pPr algn="ctr"/>
            <a:r>
              <a:rPr lang="zh-TW" altLang="en-US" sz="5400" dirty="0">
                <a:solidFill>
                  <a:schemeClr val="bg1"/>
                </a:solidFill>
                <a:latin typeface="HanWangYenLight" pitchFamily="18" charset="-120"/>
                <a:ea typeface="HanWangYenLight" pitchFamily="18" charset="-120"/>
              </a:rPr>
              <a:t>主的愛能使你心歡暢，</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V4a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120</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2501506051"/>
      </p:ext>
    </p:extLst>
  </p:cSld>
  <p:clrMapOvr>
    <a:masterClrMapping/>
  </p:clrMapOvr>
  <p:transition>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與主甜蜜交往，</a:t>
            </a:r>
          </a:p>
          <a:p>
            <a:pPr algn="ctr"/>
            <a:r>
              <a:rPr lang="zh-TW" altLang="en-US" sz="5400" dirty="0">
                <a:solidFill>
                  <a:schemeClr val="bg1"/>
                </a:solidFill>
                <a:latin typeface="HanWangYenLight" pitchFamily="18" charset="-120"/>
                <a:ea typeface="HanWangYenLight" pitchFamily="18" charset="-120"/>
              </a:rPr>
              <a:t>主前福樂分享，</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你只要將一切獻壇上。</a:t>
            </a:r>
            <a:endParaRPr lang="en-AU" altLang="zh-TW" sz="5400" b="1"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V4B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121</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1525561750"/>
      </p:ext>
    </p:extLst>
  </p:cSld>
  <p:clrMapOvr>
    <a:masterClrMapping/>
  </p:clrMapOvr>
  <p:transition>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你所有是否獻在</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壇上作活祭？</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你心是否聖靈管理？</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C1</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122</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3914017219"/>
      </p:ext>
    </p:extLst>
  </p:cSld>
  <p:clrMapOvr>
    <a:masterClrMapping/>
  </p:clrMapOvr>
  <p:transition>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258532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你若將身心靈</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獻在主的手裡，</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必蒙祂賜平安與福祉。</a:t>
            </a:r>
            <a:endParaRPr lang="en-US"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sz="2400" b="1" dirty="0">
                <a:solidFill>
                  <a:schemeClr val="bg1"/>
                </a:solidFill>
              </a:rPr>
              <a:t>C2</a:t>
            </a:r>
          </a:p>
        </p:txBody>
      </p:sp>
      <p:sp>
        <p:nvSpPr>
          <p:cNvPr id="2" name="Slide Number Placeholder 1"/>
          <p:cNvSpPr>
            <a:spLocks noGrp="1"/>
          </p:cNvSpPr>
          <p:nvPr>
            <p:ph type="sldNum" sz="quarter" idx="12"/>
          </p:nvPr>
        </p:nvSpPr>
        <p:spPr/>
        <p:txBody>
          <a:bodyPr/>
          <a:lstStyle/>
          <a:p>
            <a:fld id="{B2FDDA61-8986-4B98-BDE4-3733C35BEFC5}" type="slidenum">
              <a:rPr lang="en-AU" smtClean="0"/>
              <a:pPr/>
              <a:t>123</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altLang="zh-TW" sz="2000" dirty="0">
                <a:solidFill>
                  <a:schemeClr val="bg1"/>
                </a:solidFill>
                <a:latin typeface="HanWangYenLight" panose="02020300000000000000" pitchFamily="18" charset="-120"/>
                <a:ea typeface="HanWangYenLight" panose="02020300000000000000" pitchFamily="18" charset="-120"/>
              </a:rPr>
              <a:t>465</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一切獻在壇上</a:t>
            </a:r>
          </a:p>
        </p:txBody>
      </p:sp>
    </p:spTree>
    <p:extLst>
      <p:ext uri="{BB962C8B-B14F-4D97-AF65-F5344CB8AC3E}">
        <p14:creationId xmlns:p14="http://schemas.microsoft.com/office/powerpoint/2010/main" val="3022460679"/>
      </p:ext>
    </p:extLst>
  </p:cSld>
  <p:clrMapOvr>
    <a:masterClrMapping/>
  </p:clrMapOvr>
  <p:transition>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539552" y="6093296"/>
            <a:ext cx="720080" cy="447423"/>
          </a:xfrm>
        </p:spPr>
        <p:txBody>
          <a:bodyPr/>
          <a:lstStyle/>
          <a:p>
            <a:pPr>
              <a:defRPr/>
            </a:pPr>
            <a:fld id="{D06BE756-ECBE-4215-A20B-8059BAF0590B}" type="slidenum">
              <a:rPr lang="en-AU"/>
              <a:pPr>
                <a:defRPr/>
              </a:pPr>
              <a:t>124</a:t>
            </a:fld>
            <a:endParaRPr lang="en-AU" dirty="0"/>
          </a:p>
        </p:txBody>
      </p:sp>
      <p:pic>
        <p:nvPicPr>
          <p:cNvPr id="48137" name="Picture 10" descr="colour.jpg"/>
          <p:cNvPicPr>
            <a:picLocks noChangeAspect="1"/>
          </p:cNvPicPr>
          <p:nvPr/>
        </p:nvPicPr>
        <p:blipFill>
          <a:blip r:embed="rId2" cstate="print"/>
          <a:srcRect/>
          <a:stretch>
            <a:fillRect/>
          </a:stretch>
        </p:blipFill>
        <p:spPr bwMode="auto">
          <a:xfrm>
            <a:off x="1500188" y="1579885"/>
            <a:ext cx="6300787" cy="1489075"/>
          </a:xfrm>
          <a:prstGeom prst="rect">
            <a:avLst/>
          </a:prstGeom>
          <a:noFill/>
          <a:ln w="9525">
            <a:noFill/>
            <a:miter lim="800000"/>
            <a:headEnd/>
            <a:tailEnd/>
          </a:ln>
        </p:spPr>
      </p:pic>
      <p:sp>
        <p:nvSpPr>
          <p:cNvPr id="49162" name="TextBox 11"/>
          <p:cNvSpPr txBox="1">
            <a:spLocks noChangeArrowheads="1"/>
          </p:cNvSpPr>
          <p:nvPr/>
        </p:nvSpPr>
        <p:spPr bwMode="auto">
          <a:xfrm>
            <a:off x="3851920" y="2636912"/>
            <a:ext cx="2236787" cy="1323975"/>
          </a:xfrm>
          <a:prstGeom prst="rect">
            <a:avLst/>
          </a:prstGeom>
          <a:noFill/>
          <a:ln w="9525">
            <a:noFill/>
            <a:miter lim="800000"/>
            <a:headEnd/>
            <a:tailEnd/>
          </a:ln>
        </p:spPr>
        <p:txBody>
          <a:bodyPr wrap="none">
            <a:spAutoFit/>
          </a:bodyPr>
          <a:lstStyle/>
          <a:p>
            <a:pPr>
              <a:defRPr/>
            </a:pPr>
            <a:r>
              <a:rPr lang="zh-TW" altLang="en-US" sz="8000" b="1" dirty="0">
                <a:solidFill>
                  <a:schemeClr val="tx2">
                    <a:lumMod val="50000"/>
                  </a:schemeClr>
                </a:solidFill>
                <a:latin typeface="HanWangYenLight" pitchFamily="18" charset="-120"/>
                <a:ea typeface="HanWangYenLight" pitchFamily="18" charset="-120"/>
              </a:rPr>
              <a:t>報告</a:t>
            </a:r>
            <a:endParaRPr lang="en-AU" sz="8000" b="1" dirty="0">
              <a:solidFill>
                <a:schemeClr val="tx2">
                  <a:lumMod val="50000"/>
                </a:schemeClr>
              </a:solidFill>
              <a:latin typeface="HanWangYenLight" pitchFamily="18" charset="-120"/>
              <a:ea typeface="HanWangYenLight" pitchFamily="18" charset="-12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539552" y="6093296"/>
            <a:ext cx="889176" cy="447423"/>
          </a:xfrm>
        </p:spPr>
        <p:txBody>
          <a:bodyPr/>
          <a:lstStyle/>
          <a:p>
            <a:pPr>
              <a:defRPr/>
            </a:pPr>
            <a:fld id="{951CEF76-AB5E-4EED-BF74-976D57D04A61}" type="slidenum">
              <a:rPr lang="en-AU"/>
              <a:pPr>
                <a:defRPr/>
              </a:pPr>
              <a:t>125</a:t>
            </a:fld>
            <a:endParaRPr lang="en-AU" dirty="0"/>
          </a:p>
        </p:txBody>
      </p:sp>
      <p:pic>
        <p:nvPicPr>
          <p:cNvPr id="8" name="Picture 10" descr="colour.jpg"/>
          <p:cNvPicPr>
            <a:picLocks noChangeAspect="1"/>
          </p:cNvPicPr>
          <p:nvPr/>
        </p:nvPicPr>
        <p:blipFill>
          <a:blip r:embed="rId2" cstate="print"/>
          <a:srcRect/>
          <a:stretch>
            <a:fillRect/>
          </a:stretch>
        </p:blipFill>
        <p:spPr bwMode="auto">
          <a:xfrm>
            <a:off x="1599823" y="1524000"/>
            <a:ext cx="6300787" cy="1489075"/>
          </a:xfrm>
          <a:prstGeom prst="rect">
            <a:avLst/>
          </a:prstGeom>
          <a:noFill/>
          <a:ln w="9525">
            <a:noFill/>
            <a:miter lim="800000"/>
            <a:headEnd/>
            <a:tailEnd/>
          </a:ln>
        </p:spPr>
      </p:pic>
      <p:sp>
        <p:nvSpPr>
          <p:cNvPr id="9" name="TextBox 8"/>
          <p:cNvSpPr txBox="1"/>
          <p:nvPr/>
        </p:nvSpPr>
        <p:spPr>
          <a:xfrm>
            <a:off x="6012160" y="696557"/>
            <a:ext cx="2492990" cy="1015663"/>
          </a:xfrm>
          <a:prstGeom prst="rect">
            <a:avLst/>
          </a:prstGeom>
          <a:noFill/>
        </p:spPr>
        <p:txBody>
          <a:bodyPr wrap="none">
            <a:spAutoFit/>
          </a:bodyPr>
          <a:lstStyle/>
          <a:p>
            <a:pPr>
              <a:defRPr/>
            </a:pPr>
            <a:r>
              <a:rPr lang="zh-TW" altLang="en-US" sz="6000" b="1" dirty="0">
                <a:solidFill>
                  <a:schemeClr val="tx2">
                    <a:lumMod val="50000"/>
                  </a:schemeClr>
                </a:solidFill>
                <a:latin typeface="HanWangYenLight" pitchFamily="18" charset="-120"/>
                <a:ea typeface="HanWangYenLight" pitchFamily="18" charset="-120"/>
              </a:rPr>
              <a:t>回應詩</a:t>
            </a:r>
          </a:p>
        </p:txBody>
      </p:sp>
      <p:sp>
        <p:nvSpPr>
          <p:cNvPr id="6" name="TextBox 5"/>
          <p:cNvSpPr txBox="1"/>
          <p:nvPr/>
        </p:nvSpPr>
        <p:spPr>
          <a:xfrm>
            <a:off x="2267744" y="4509120"/>
            <a:ext cx="6544414" cy="830997"/>
          </a:xfrm>
          <a:prstGeom prst="rect">
            <a:avLst/>
          </a:prstGeom>
          <a:noFill/>
        </p:spPr>
        <p:txBody>
          <a:bodyPr wrap="square">
            <a:spAutoFit/>
          </a:bodyPr>
          <a:lstStyle/>
          <a:p>
            <a:pPr algn="r">
              <a:defRPr/>
            </a:pPr>
            <a:r>
              <a:rPr lang="zh-TW" altLang="en-US" sz="4800" spc="600" dirty="0">
                <a:latin typeface="HanWangYenHeavy" panose="02020300000000000000" pitchFamily="18" charset="-120"/>
                <a:ea typeface="HanWangYenHeavy" panose="02020300000000000000" pitchFamily="18" charset="-120"/>
              </a:rPr>
              <a:t>為耶穌而活</a:t>
            </a:r>
          </a:p>
        </p:txBody>
      </p:sp>
      <p:sp>
        <p:nvSpPr>
          <p:cNvPr id="7" name="TextBox 6"/>
          <p:cNvSpPr txBox="1"/>
          <p:nvPr/>
        </p:nvSpPr>
        <p:spPr>
          <a:xfrm>
            <a:off x="1695682" y="3394575"/>
            <a:ext cx="7019870" cy="630942"/>
          </a:xfrm>
          <a:prstGeom prst="rect">
            <a:avLst/>
          </a:prstGeom>
          <a:noFill/>
        </p:spPr>
        <p:txBody>
          <a:bodyPr wrap="none">
            <a:spAutoFit/>
          </a:bodyPr>
          <a:lstStyle/>
          <a:p>
            <a:pPr marL="342900" lvl="1" indent="-342900" algn="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3500" spc="-150" dirty="0">
                <a:solidFill>
                  <a:schemeClr val="accent2">
                    <a:lumMod val="75000"/>
                  </a:schemeClr>
                </a:solidFill>
                <a:latin typeface="HanWangYenHeavy" pitchFamily="18" charset="-120"/>
                <a:ea typeface="HanWangYenHeavy" pitchFamily="18" charset="-120"/>
                <a:cs typeface="+mn-cs"/>
              </a:rPr>
              <a:t>Hymns of Life </a:t>
            </a:r>
            <a:r>
              <a:rPr lang="en-US" sz="3500" dirty="0" err="1">
                <a:solidFill>
                  <a:schemeClr val="accent2">
                    <a:lumMod val="75000"/>
                  </a:schemeClr>
                </a:solidFill>
                <a:latin typeface="HanWangYenHeavy" pitchFamily="18" charset="-120"/>
                <a:ea typeface="HanWangYenHeavy" pitchFamily="18" charset="-120"/>
                <a:cs typeface="+mn-cs"/>
              </a:rPr>
              <a:t>生命聖詩</a:t>
            </a:r>
            <a:r>
              <a:rPr lang="zh-TW" altLang="en-US" sz="3500" dirty="0">
                <a:solidFill>
                  <a:schemeClr val="accent2">
                    <a:lumMod val="75000"/>
                  </a:schemeClr>
                </a:solidFill>
                <a:latin typeface="HanWangYenHeavy" pitchFamily="18" charset="-120"/>
                <a:ea typeface="HanWangYenHeavy" pitchFamily="18" charset="-120"/>
                <a:cs typeface="+mn-cs"/>
              </a:rPr>
              <a:t> </a:t>
            </a:r>
            <a:r>
              <a:rPr lang="en-AU" altLang="zh-TW" sz="3500" dirty="0">
                <a:solidFill>
                  <a:schemeClr val="accent2">
                    <a:lumMod val="75000"/>
                  </a:schemeClr>
                </a:solidFill>
                <a:latin typeface="HanWangYenHeavy" pitchFamily="18" charset="-120"/>
                <a:ea typeface="HanWangYenHeavy" pitchFamily="18" charset="-120"/>
                <a:cs typeface="+mn-cs"/>
              </a:rPr>
              <a:t>469</a:t>
            </a:r>
            <a:r>
              <a:rPr lang="en-US" sz="3500" dirty="0">
                <a:solidFill>
                  <a:schemeClr val="accent2">
                    <a:lumMod val="75000"/>
                  </a:schemeClr>
                </a:solidFill>
                <a:latin typeface="HanWangYenHeavy" pitchFamily="18" charset="-120"/>
                <a:ea typeface="HanWangYenHeavy" pitchFamily="18" charset="-120"/>
                <a:cs typeface="+mn-cs"/>
              </a:rPr>
              <a:t>首</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為耶穌而活，是生命真義，</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思想或言行，滿足主心意，</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V1a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126</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4288436720"/>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欣然順服主，憑主旨引領，</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這樣為主活，是蒙福路程。</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V1b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127</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3331889541"/>
      </p:ext>
    </p:extLst>
  </p:cSld>
  <p:clrMapOvr>
    <a:masterClrMapping/>
  </p:clrMapOvr>
  <p:transition>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基督耶穌我救主，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我獻身心給祢；</a:t>
            </a:r>
          </a:p>
          <a:p>
            <a:pPr algn="ctr"/>
            <a:r>
              <a:rPr lang="zh-TW" altLang="en-US" sz="5400" dirty="0">
                <a:solidFill>
                  <a:schemeClr val="bg1"/>
                </a:solidFill>
                <a:latin typeface="HanWangYenLight" pitchFamily="18" charset="-120"/>
                <a:ea typeface="HanWangYenLight" pitchFamily="18" charset="-120"/>
              </a:rPr>
              <a:t>因祢在十字架上，</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甘願為我捨己；</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C1</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128</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1980874880"/>
      </p:ext>
    </p:extLst>
  </p:cSld>
  <p:clrMapOvr>
    <a:masterClrMapping/>
  </p:clrMapOvr>
  <p:transition>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祢是我唯一主宰，</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我心作祢寶座，</a:t>
            </a:r>
          </a:p>
          <a:p>
            <a:pPr algn="ctr"/>
            <a:r>
              <a:rPr lang="zh-TW" altLang="en-US" sz="5400" dirty="0">
                <a:solidFill>
                  <a:schemeClr val="bg1"/>
                </a:solidFill>
                <a:latin typeface="HanWangYenLight" pitchFamily="18" charset="-120"/>
                <a:ea typeface="HanWangYenLight" pitchFamily="18" charset="-120"/>
              </a:rPr>
              <a:t>從此我要為主而活，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主阿，專一為祢。</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C2</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129</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765223950"/>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13</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齊來高舉我主我神，</a:t>
            </a:r>
          </a:p>
          <a:p>
            <a:pPr algn="ctr"/>
            <a:r>
              <a:rPr lang="zh-TW" altLang="en-US" sz="5400" dirty="0">
                <a:solidFill>
                  <a:schemeClr val="bg1"/>
                </a:solidFill>
                <a:latin typeface="HanWangYenLight" pitchFamily="18" charset="-120"/>
                <a:ea typeface="HanWangYenLight" pitchFamily="18" charset="-120"/>
              </a:rPr>
              <a:t>願榮耀歸萬王之王。</a:t>
            </a:r>
          </a:p>
          <a:p>
            <a:pPr algn="ctr"/>
            <a:r>
              <a:rPr lang="en-AU" altLang="zh-TW" sz="4000" dirty="0">
                <a:solidFill>
                  <a:schemeClr val="bg1"/>
                </a:solidFill>
                <a:ea typeface="HanWangYenLight" pitchFamily="18" charset="-120"/>
              </a:rPr>
              <a:t>Be exalted, oh Lord my God,</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c2b</a:t>
            </a:r>
          </a:p>
        </p:txBody>
      </p:sp>
    </p:spTree>
    <p:extLst>
      <p:ext uri="{BB962C8B-B14F-4D97-AF65-F5344CB8AC3E}">
        <p14:creationId xmlns:p14="http://schemas.microsoft.com/office/powerpoint/2010/main" val="4275127941"/>
      </p:ext>
    </p:extLst>
  </p:cSld>
  <p:clrMapOvr>
    <a:masterClrMapping/>
  </p:clrMapOvr>
  <p:transition>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為耶穌而活，祂為我受死，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背負我罪債，受凌辱唾棄，</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V2a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130</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1631245337"/>
      </p:ext>
    </p:extLst>
  </p:cSld>
  <p:clrMapOvr>
    <a:masterClrMapping/>
  </p:clrMapOvr>
  <p:transition>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如此大慈愛，感動我歸依，</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我願獻一切，跟隨主到底。</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V2b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131</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3543907347"/>
      </p:ext>
    </p:extLst>
  </p:cSld>
  <p:clrMapOvr>
    <a:masterClrMapping/>
  </p:clrMapOvr>
  <p:transition>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基督耶穌我救主，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我獻身心給祢；</a:t>
            </a:r>
          </a:p>
          <a:p>
            <a:pPr algn="ctr"/>
            <a:r>
              <a:rPr lang="zh-TW" altLang="en-US" sz="5400" dirty="0">
                <a:solidFill>
                  <a:schemeClr val="bg1"/>
                </a:solidFill>
                <a:latin typeface="HanWangYenLight" pitchFamily="18" charset="-120"/>
                <a:ea typeface="HanWangYenLight" pitchFamily="18" charset="-120"/>
              </a:rPr>
              <a:t>因祢在十字架上，</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甘願為我捨己；</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C1</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132</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1442963827"/>
      </p:ext>
    </p:extLst>
  </p:cSld>
  <p:clrMapOvr>
    <a:masterClrMapping/>
  </p:clrMapOvr>
  <p:transition>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祢是我唯一主宰，</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我心作祢寶座，</a:t>
            </a:r>
          </a:p>
          <a:p>
            <a:pPr algn="ctr"/>
            <a:r>
              <a:rPr lang="zh-TW" altLang="en-US" sz="5400" dirty="0">
                <a:solidFill>
                  <a:schemeClr val="bg1"/>
                </a:solidFill>
                <a:latin typeface="HanWangYenLight" pitchFamily="18" charset="-120"/>
                <a:ea typeface="HanWangYenLight" pitchFamily="18" charset="-120"/>
              </a:rPr>
              <a:t>從此我要為主而活，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主阿，專一為祢。</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C2</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133</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3131454629"/>
      </p:ext>
    </p:extLst>
  </p:cSld>
  <p:clrMapOvr>
    <a:masterClrMapping/>
  </p:clrMapOvr>
  <p:transition>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為耶穌而活，在短暫世間，</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我心最寶貴主慈愛笑容，</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V3a</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134</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3136166616"/>
      </p:ext>
    </p:extLst>
  </p:cSld>
  <p:clrMapOvr>
    <a:masterClrMapping/>
  </p:clrMapOvr>
  <p:transition>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1754326"/>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深願為我主，去尋找迷羊，</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帶領疲倦者，安息主懷中。</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V3b</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135</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837597930"/>
      </p:ext>
    </p:extLst>
  </p:cSld>
  <p:clrMapOvr>
    <a:masterClrMapping/>
  </p:clrMapOvr>
  <p:transition>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基督耶穌我救主，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我獻身心給祢；</a:t>
            </a:r>
          </a:p>
          <a:p>
            <a:pPr algn="ctr"/>
            <a:r>
              <a:rPr lang="zh-TW" altLang="en-US" sz="5400" dirty="0">
                <a:solidFill>
                  <a:schemeClr val="bg1"/>
                </a:solidFill>
                <a:latin typeface="HanWangYenLight" pitchFamily="18" charset="-120"/>
                <a:ea typeface="HanWangYenLight" pitchFamily="18" charset="-120"/>
              </a:rPr>
              <a:t>因祢在十字架上，</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甘願為我捨己；</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C1</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136</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3407471785"/>
      </p:ext>
    </p:extLst>
  </p:cSld>
  <p:clrMapOvr>
    <a:masterClrMapping/>
  </p:clrMapOvr>
  <p:transition>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188640"/>
            <a:ext cx="9144000" cy="3416320"/>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祢是我唯一主宰，</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我心作祢寶座，</a:t>
            </a:r>
          </a:p>
          <a:p>
            <a:pPr algn="ctr"/>
            <a:r>
              <a:rPr lang="zh-TW" altLang="en-US" sz="5400" dirty="0">
                <a:solidFill>
                  <a:schemeClr val="bg1"/>
                </a:solidFill>
                <a:latin typeface="HanWangYenLight" pitchFamily="18" charset="-120"/>
                <a:ea typeface="HanWangYenLight" pitchFamily="18" charset="-120"/>
              </a:rPr>
              <a:t>從此我要為主而活，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主阿，專一為祢。</a:t>
            </a:r>
            <a:endParaRPr lang="en-AU" altLang="zh-TW" sz="5400" dirty="0">
              <a:solidFill>
                <a:schemeClr val="bg1"/>
              </a:solidFill>
              <a:latin typeface="HanWangYenLight" pitchFamily="18" charset="-120"/>
              <a:ea typeface="HanWangYenLight" pitchFamily="18" charset="-120"/>
            </a:endParaRPr>
          </a:p>
        </p:txBody>
      </p:sp>
      <p:sp>
        <p:nvSpPr>
          <p:cNvPr id="5" name="Rectangle 4"/>
          <p:cNvSpPr/>
          <p:nvPr/>
        </p:nvSpPr>
        <p:spPr>
          <a:xfrm>
            <a:off x="2051720" y="6237312"/>
            <a:ext cx="909884" cy="461665"/>
          </a:xfrm>
          <a:prstGeom prst="rect">
            <a:avLst/>
          </a:prstGeom>
        </p:spPr>
        <p:txBody>
          <a:bodyPr/>
          <a:lstStyle/>
          <a:p>
            <a:r>
              <a:rPr lang="en-AU" altLang="zh-TW" sz="2400" b="1" dirty="0">
                <a:solidFill>
                  <a:schemeClr val="bg1"/>
                </a:solidFill>
              </a:rPr>
              <a:t>C2</a:t>
            </a:r>
            <a:endParaRPr lang="en-AU" sz="2400" b="1" dirty="0">
              <a:solidFill>
                <a:schemeClr val="bg1"/>
              </a:solidFill>
            </a:endParaRPr>
          </a:p>
        </p:txBody>
      </p:sp>
      <p:sp>
        <p:nvSpPr>
          <p:cNvPr id="2" name="Slide Number Placeholder 1"/>
          <p:cNvSpPr>
            <a:spLocks noGrp="1"/>
          </p:cNvSpPr>
          <p:nvPr>
            <p:ph type="sldNum" sz="quarter" idx="12"/>
          </p:nvPr>
        </p:nvSpPr>
        <p:spPr/>
        <p:txBody>
          <a:bodyPr/>
          <a:lstStyle/>
          <a:p>
            <a:fld id="{B2FDDA61-8986-4B98-BDE4-3733C35BEFC5}" type="slidenum">
              <a:rPr lang="en-AU" smtClean="0"/>
              <a:pPr/>
              <a:t>137</a:t>
            </a:fld>
            <a:endParaRPr lang="en-AU" dirty="0"/>
          </a:p>
        </p:txBody>
      </p:sp>
      <p:sp>
        <p:nvSpPr>
          <p:cNvPr id="7" name="TextBox 6"/>
          <p:cNvSpPr txBox="1"/>
          <p:nvPr/>
        </p:nvSpPr>
        <p:spPr>
          <a:xfrm>
            <a:off x="1187624" y="5630863"/>
            <a:ext cx="6768752" cy="400110"/>
          </a:xfrm>
          <a:prstGeom prst="rect">
            <a:avLst/>
          </a:prstGeom>
          <a:noFill/>
        </p:spPr>
        <p:txBody>
          <a:bodyPr wrap="square">
            <a:spAutoFit/>
          </a:bodyPr>
          <a:lstStyle/>
          <a:p>
            <a:pPr marL="342900" lvl="1" indent="-342900" algn="ctr"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spc="-150" dirty="0">
                <a:solidFill>
                  <a:schemeClr val="bg1"/>
                </a:solidFill>
                <a:latin typeface="HanWangYenLight" panose="02020300000000000000" pitchFamily="18" charset="-120"/>
                <a:ea typeface="HanWangYenLight" panose="02020300000000000000" pitchFamily="18" charset="-120"/>
              </a:rPr>
              <a:t>Hymns of Life </a:t>
            </a:r>
            <a:r>
              <a:rPr lang="en-US" sz="2000" dirty="0" err="1">
                <a:solidFill>
                  <a:schemeClr val="bg1"/>
                </a:solidFill>
                <a:latin typeface="HanWangYenLight" panose="02020300000000000000" pitchFamily="18" charset="-120"/>
                <a:ea typeface="HanWangYenLight" panose="02020300000000000000" pitchFamily="18" charset="-120"/>
              </a:rPr>
              <a:t>生命聖詩</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AU" altLang="zh-TW" sz="2000" dirty="0">
                <a:solidFill>
                  <a:schemeClr val="bg1"/>
                </a:solidFill>
                <a:latin typeface="HanWangYenLight" panose="02020300000000000000" pitchFamily="18" charset="-120"/>
                <a:ea typeface="HanWangYenLight" panose="02020300000000000000" pitchFamily="18" charset="-120"/>
              </a:rPr>
              <a:t>469</a:t>
            </a:r>
            <a:r>
              <a:rPr lang="zh-TW" altLang="en-US" sz="2000" dirty="0">
                <a:solidFill>
                  <a:schemeClr val="bg1"/>
                </a:solidFill>
                <a:latin typeface="HanWangYenLight" panose="02020300000000000000" pitchFamily="18" charset="-120"/>
                <a:ea typeface="HanWangYenLight" panose="02020300000000000000" pitchFamily="18" charset="-120"/>
              </a:rPr>
              <a:t> </a:t>
            </a:r>
            <a:r>
              <a:rPr lang="en-US" sz="2000" dirty="0">
                <a:solidFill>
                  <a:schemeClr val="bg1"/>
                </a:solidFill>
                <a:latin typeface="HanWangYenLight" panose="02020300000000000000" pitchFamily="18" charset="-120"/>
                <a:ea typeface="HanWangYenLight" panose="02020300000000000000" pitchFamily="18" charset="-120"/>
              </a:rPr>
              <a:t>首</a:t>
            </a:r>
          </a:p>
        </p:txBody>
      </p:sp>
      <p:sp>
        <p:nvSpPr>
          <p:cNvPr id="8" name="TextBox 7"/>
          <p:cNvSpPr txBox="1"/>
          <p:nvPr/>
        </p:nvSpPr>
        <p:spPr>
          <a:xfrm>
            <a:off x="1331640" y="4941168"/>
            <a:ext cx="6429420" cy="707886"/>
          </a:xfrm>
          <a:prstGeom prst="rect">
            <a:avLst/>
          </a:prstGeom>
          <a:noFill/>
        </p:spPr>
        <p:txBody>
          <a:bodyPr wrap="square">
            <a:spAutoFit/>
          </a:bodyPr>
          <a:lstStyle/>
          <a:p>
            <a:pPr algn="ctr">
              <a:defRPr/>
            </a:pPr>
            <a:r>
              <a:rPr lang="zh-TW" altLang="en-US" sz="4000" b="1" spc="600" dirty="0">
                <a:solidFill>
                  <a:schemeClr val="accent6"/>
                </a:solidFill>
                <a:latin typeface="HanWangYenLight" panose="02020300000000000000" pitchFamily="18" charset="-120"/>
                <a:ea typeface="HanWangYenLight" panose="02020300000000000000" pitchFamily="18" charset="-120"/>
              </a:rPr>
              <a:t>為耶穌而活</a:t>
            </a:r>
          </a:p>
        </p:txBody>
      </p:sp>
    </p:spTree>
    <p:extLst>
      <p:ext uri="{BB962C8B-B14F-4D97-AF65-F5344CB8AC3E}">
        <p14:creationId xmlns:p14="http://schemas.microsoft.com/office/powerpoint/2010/main" val="566570687"/>
      </p:ext>
    </p:extLst>
  </p:cSld>
  <p:clrMapOvr>
    <a:masterClrMapping/>
  </p:clrMapOvr>
  <p:transition>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539552" y="6093296"/>
            <a:ext cx="792088" cy="447423"/>
          </a:xfrm>
        </p:spPr>
        <p:txBody>
          <a:bodyPr/>
          <a:lstStyle/>
          <a:p>
            <a:pPr>
              <a:defRPr/>
            </a:pPr>
            <a:fld id="{FFA91C26-2D2B-4CE3-A812-3447BD499175}" type="slidenum">
              <a:rPr lang="en-AU"/>
              <a:pPr>
                <a:defRPr/>
              </a:pPr>
              <a:t>138</a:t>
            </a:fld>
            <a:endParaRPr lang="en-AU" dirty="0"/>
          </a:p>
        </p:txBody>
      </p:sp>
      <p:pic>
        <p:nvPicPr>
          <p:cNvPr id="49161" name="Picture 10" descr="colour.jpg"/>
          <p:cNvPicPr>
            <a:picLocks noChangeAspect="1"/>
          </p:cNvPicPr>
          <p:nvPr/>
        </p:nvPicPr>
        <p:blipFill>
          <a:blip r:embed="rId2" cstate="print"/>
          <a:srcRect/>
          <a:stretch>
            <a:fillRect/>
          </a:stretch>
        </p:blipFill>
        <p:spPr bwMode="auto">
          <a:xfrm>
            <a:off x="1500188" y="1512888"/>
            <a:ext cx="6300787" cy="1489075"/>
          </a:xfrm>
          <a:prstGeom prst="rect">
            <a:avLst/>
          </a:prstGeom>
          <a:noFill/>
          <a:ln w="9525">
            <a:noFill/>
            <a:miter lim="800000"/>
            <a:headEnd/>
            <a:tailEnd/>
          </a:ln>
        </p:spPr>
      </p:pic>
      <p:sp>
        <p:nvSpPr>
          <p:cNvPr id="48138" name="TextBox 11"/>
          <p:cNvSpPr txBox="1">
            <a:spLocks noChangeArrowheads="1"/>
          </p:cNvSpPr>
          <p:nvPr/>
        </p:nvSpPr>
        <p:spPr bwMode="auto">
          <a:xfrm>
            <a:off x="1860206" y="2609617"/>
            <a:ext cx="5232074" cy="1323439"/>
          </a:xfrm>
          <a:prstGeom prst="rect">
            <a:avLst/>
          </a:prstGeom>
          <a:noFill/>
          <a:ln w="9525">
            <a:noFill/>
            <a:miter lim="800000"/>
            <a:headEnd/>
            <a:tailEnd/>
          </a:ln>
        </p:spPr>
        <p:txBody>
          <a:bodyPr wrap="square">
            <a:spAutoFit/>
          </a:bodyPr>
          <a:lstStyle/>
          <a:p>
            <a:pPr algn="ctr">
              <a:spcBef>
                <a:spcPts val="4000"/>
              </a:spcBef>
              <a:defRPr/>
            </a:pPr>
            <a:r>
              <a:rPr lang="en-AU" altLang="en-US" sz="8000" b="1" dirty="0">
                <a:solidFill>
                  <a:schemeClr val="accent2">
                    <a:lumMod val="50000"/>
                  </a:schemeClr>
                </a:solidFill>
                <a:latin typeface="HanWangYenLight" pitchFamily="18" charset="-120"/>
                <a:ea typeface="HanWangYenLight" pitchFamily="18" charset="-120"/>
              </a:rPr>
              <a:t>祝 福</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60848"/>
            <a:ext cx="9143999" cy="2554545"/>
          </a:xfrm>
          <a:prstGeom prst="rect">
            <a:avLst/>
          </a:prstGeom>
          <a:noFill/>
        </p:spPr>
        <p:txBody>
          <a:bodyPr wrap="square" rtlCol="0">
            <a:spAutoFit/>
          </a:bodyPr>
          <a:lstStyle/>
          <a:p>
            <a:pPr algn="ctr"/>
            <a:r>
              <a:rPr lang="en-AU" altLang="en-US" sz="8000" b="1" dirty="0">
                <a:solidFill>
                  <a:schemeClr val="accent1">
                    <a:lumMod val="75000"/>
                  </a:schemeClr>
                </a:solidFill>
                <a:latin typeface="HanWangYenLight" pitchFamily="18" charset="-120"/>
                <a:ea typeface="HanWangYenLight" pitchFamily="18" charset="-120"/>
              </a:rPr>
              <a:t>默禱</a:t>
            </a:r>
            <a:r>
              <a:rPr lang="en-AU" altLang="en-US" sz="8000" b="1" dirty="0">
                <a:solidFill>
                  <a:schemeClr val="accent2">
                    <a:lumMod val="75000"/>
                  </a:schemeClr>
                </a:solidFill>
                <a:latin typeface="HanWangYenLight" pitchFamily="18" charset="-120"/>
                <a:ea typeface="HanWangYenLight" pitchFamily="18" charset="-120"/>
              </a:rPr>
              <a:t>．</a:t>
            </a:r>
            <a:r>
              <a:rPr lang="en-US" altLang="en-US" sz="8000" b="1" dirty="0">
                <a:solidFill>
                  <a:schemeClr val="accent1">
                    <a:lumMod val="75000"/>
                  </a:schemeClr>
                </a:solidFill>
                <a:latin typeface="HanWangYenLight" pitchFamily="18" charset="-120"/>
                <a:ea typeface="HanWangYenLight" pitchFamily="18" charset="-120"/>
              </a:rPr>
              <a:t>散會</a:t>
            </a:r>
          </a:p>
          <a:p>
            <a:pPr algn="ctr"/>
            <a:endParaRPr lang="en-AU" sz="8000" dirty="0">
              <a:solidFill>
                <a:schemeClr val="accent1">
                  <a:lumMod val="75000"/>
                </a:schemeClr>
              </a:solidFill>
              <a:latin typeface="HanWangYenLight" pitchFamily="18" charset="-120"/>
              <a:ea typeface="HanWangYenLight" pitchFamily="18"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14</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和撒那，和撒那，</a:t>
            </a:r>
          </a:p>
          <a:p>
            <a:pPr algn="ctr"/>
            <a:r>
              <a:rPr lang="zh-TW" altLang="en-US" sz="5400" dirty="0">
                <a:solidFill>
                  <a:schemeClr val="bg1"/>
                </a:solidFill>
                <a:latin typeface="HanWangYenLight" pitchFamily="18" charset="-120"/>
                <a:ea typeface="HanWangYenLight" pitchFamily="18" charset="-120"/>
              </a:rPr>
              <a:t>和撒那在那至高處。</a:t>
            </a:r>
            <a:endParaRPr lang="en-US"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Hosanna, hosanna,</a:t>
            </a:r>
          </a:p>
          <a:p>
            <a:pPr algn="ctr"/>
            <a:r>
              <a:rPr lang="en-AU" altLang="zh-TW" sz="4000" dirty="0">
                <a:solidFill>
                  <a:schemeClr val="bg1"/>
                </a:solidFill>
                <a:ea typeface="HanWangYenLight" pitchFamily="18" charset="-120"/>
              </a:rPr>
              <a:t>Hosanna in the highest</a:t>
            </a:r>
            <a:endParaRPr lang="zh-TW" altLang="en-US" sz="4000" dirty="0">
              <a:solidFill>
                <a:schemeClr val="bg1"/>
              </a:solidFill>
              <a:ea typeface="HanWangYenLight" pitchFamily="18" charset="-120"/>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1102908833"/>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15</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和撒那，和撒那，</a:t>
            </a:r>
          </a:p>
          <a:p>
            <a:pPr algn="ctr"/>
            <a:r>
              <a:rPr lang="zh-TW" altLang="en-US" sz="5400" dirty="0">
                <a:solidFill>
                  <a:schemeClr val="bg1"/>
                </a:solidFill>
                <a:latin typeface="HanWangYenLight" pitchFamily="18" charset="-120"/>
                <a:ea typeface="HanWangYenLight" pitchFamily="18" charset="-120"/>
              </a:rPr>
              <a:t>和撒那在那至高處。</a:t>
            </a:r>
            <a:endParaRPr lang="en-US"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Hosanna, hosanna,</a:t>
            </a:r>
          </a:p>
          <a:p>
            <a:pPr algn="ctr"/>
            <a:r>
              <a:rPr lang="en-AU" altLang="zh-TW" sz="4000" dirty="0">
                <a:solidFill>
                  <a:schemeClr val="bg1"/>
                </a:solidFill>
                <a:ea typeface="HanWangYenLight" pitchFamily="18" charset="-120"/>
              </a:rPr>
              <a:t>Hosanna in the highest</a:t>
            </a:r>
            <a:endParaRPr lang="zh-TW" altLang="en-US" sz="4000" dirty="0">
              <a:solidFill>
                <a:schemeClr val="bg1"/>
              </a:solidFill>
              <a:ea typeface="HanWangYenLight" pitchFamily="18" charset="-120"/>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Tree>
    <p:extLst>
      <p:ext uri="{BB962C8B-B14F-4D97-AF65-F5344CB8AC3E}">
        <p14:creationId xmlns:p14="http://schemas.microsoft.com/office/powerpoint/2010/main" val="842318719"/>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16</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主我高舉祢名，</a:t>
            </a:r>
          </a:p>
          <a:p>
            <a:pPr algn="ctr"/>
            <a:r>
              <a:rPr lang="zh-TW" altLang="en-US" sz="5400" dirty="0">
                <a:solidFill>
                  <a:schemeClr val="bg1"/>
                </a:solidFill>
                <a:latin typeface="HanWangYenLight" pitchFamily="18" charset="-120"/>
                <a:ea typeface="HanWangYenLight" pitchFamily="18" charset="-120"/>
              </a:rPr>
              <a:t>心中充滿讚美。</a:t>
            </a:r>
          </a:p>
          <a:p>
            <a:pPr algn="ctr"/>
            <a:r>
              <a:rPr lang="en-AU" altLang="zh-TW" sz="4000" dirty="0">
                <a:solidFill>
                  <a:schemeClr val="bg1"/>
                </a:solidFill>
                <a:ea typeface="HanWangYenLight" pitchFamily="18" charset="-120"/>
              </a:rPr>
              <a:t>Lord we lift up Your name,</a:t>
            </a:r>
          </a:p>
          <a:p>
            <a:pPr algn="ctr"/>
            <a:r>
              <a:rPr lang="en-AU" altLang="zh-TW" sz="4000" dirty="0">
                <a:solidFill>
                  <a:schemeClr val="bg1"/>
                </a:solidFill>
                <a:ea typeface="HanWangYenLight" pitchFamily="18" charset="-120"/>
              </a:rPr>
              <a:t>With a heart full of praise.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3527099107"/>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17</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齊來高舉我主我神，</a:t>
            </a:r>
          </a:p>
          <a:p>
            <a:pPr algn="ctr"/>
            <a:r>
              <a:rPr lang="zh-TW" altLang="en-US" sz="5400" dirty="0">
                <a:solidFill>
                  <a:schemeClr val="bg1"/>
                </a:solidFill>
                <a:latin typeface="HanWangYenLight" pitchFamily="18" charset="-120"/>
                <a:ea typeface="HanWangYenLight" pitchFamily="18" charset="-120"/>
              </a:rPr>
              <a:t>和撒那在那至高處。</a:t>
            </a:r>
          </a:p>
          <a:p>
            <a:pPr algn="ctr"/>
            <a:r>
              <a:rPr lang="en-AU" altLang="zh-TW" sz="4000" dirty="0">
                <a:solidFill>
                  <a:schemeClr val="bg1"/>
                </a:solidFill>
                <a:ea typeface="HanWangYenLight" pitchFamily="18" charset="-120"/>
              </a:rPr>
              <a:t>Be exalted, oh Lord my God,</a:t>
            </a:r>
          </a:p>
          <a:p>
            <a:pPr algn="ctr"/>
            <a:r>
              <a:rPr lang="en-AU" altLang="zh-TW" sz="4000" dirty="0">
                <a:solidFill>
                  <a:schemeClr val="bg1"/>
                </a:solidFill>
                <a:ea typeface="HanWangYenLight" pitchFamily="18" charset="-120"/>
              </a:rPr>
              <a:t>Hosanna in the highest.</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4210975089"/>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18</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榮耀，榮耀，</a:t>
            </a:r>
          </a:p>
          <a:p>
            <a:pPr algn="ctr"/>
            <a:r>
              <a:rPr lang="zh-TW" altLang="en-US" sz="5400" dirty="0">
                <a:solidFill>
                  <a:schemeClr val="bg1"/>
                </a:solidFill>
                <a:latin typeface="HanWangYenLight" pitchFamily="18" charset="-120"/>
                <a:ea typeface="HanWangYenLight" pitchFamily="18" charset="-120"/>
              </a:rPr>
              <a:t>榮耀歸萬王之王。</a:t>
            </a:r>
          </a:p>
          <a:p>
            <a:pPr algn="ctr"/>
            <a:r>
              <a:rPr lang="en-AU" altLang="zh-TW" sz="4000" dirty="0">
                <a:solidFill>
                  <a:schemeClr val="bg1"/>
                </a:solidFill>
                <a:ea typeface="HanWangYenLight" pitchFamily="18" charset="-120"/>
              </a:rPr>
              <a:t>Glory,  Glory,</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v2a</a:t>
            </a:r>
          </a:p>
        </p:txBody>
      </p:sp>
    </p:spTree>
    <p:extLst>
      <p:ext uri="{BB962C8B-B14F-4D97-AF65-F5344CB8AC3E}">
        <p14:creationId xmlns:p14="http://schemas.microsoft.com/office/powerpoint/2010/main" val="2173368740"/>
      </p:ext>
    </p:extLst>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19</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榮耀，榮耀，</a:t>
            </a:r>
          </a:p>
          <a:p>
            <a:pPr algn="ctr"/>
            <a:r>
              <a:rPr lang="zh-TW" altLang="en-US" sz="5400" dirty="0">
                <a:solidFill>
                  <a:schemeClr val="bg1"/>
                </a:solidFill>
                <a:latin typeface="HanWangYenLight" pitchFamily="18" charset="-120"/>
                <a:ea typeface="HanWangYenLight" pitchFamily="18" charset="-120"/>
              </a:rPr>
              <a:t>榮耀歸萬王之王。</a:t>
            </a:r>
          </a:p>
          <a:p>
            <a:pPr algn="ctr"/>
            <a:r>
              <a:rPr lang="en-AU" altLang="zh-TW" sz="4000" dirty="0">
                <a:solidFill>
                  <a:schemeClr val="bg1"/>
                </a:solidFill>
                <a:ea typeface="HanWangYenLight" pitchFamily="18" charset="-120"/>
              </a:rPr>
              <a:t>Glory,  Glory,</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v2b</a:t>
            </a:r>
          </a:p>
        </p:txBody>
      </p:sp>
    </p:spTree>
    <p:extLst>
      <p:ext uri="{BB962C8B-B14F-4D97-AF65-F5344CB8AC3E}">
        <p14:creationId xmlns:p14="http://schemas.microsoft.com/office/powerpoint/2010/main" val="1406457184"/>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Box 6"/>
          <p:cNvSpPr txBox="1">
            <a:spLocks noChangeArrowheads="1"/>
          </p:cNvSpPr>
          <p:nvPr/>
        </p:nvSpPr>
        <p:spPr bwMode="auto">
          <a:xfrm>
            <a:off x="1259632" y="1484784"/>
            <a:ext cx="7632848" cy="2735621"/>
          </a:xfrm>
          <a:prstGeom prst="rect">
            <a:avLst/>
          </a:prstGeom>
          <a:noFill/>
          <a:ln w="9525">
            <a:noFill/>
            <a:miter lim="800000"/>
            <a:headEnd/>
            <a:tailEnd/>
          </a:ln>
        </p:spPr>
        <p:txBody>
          <a:bodyPr wrap="square">
            <a:spAutoFit/>
          </a:bodyPr>
          <a:lstStyle/>
          <a:p>
            <a:pPr algn="ctr"/>
            <a:r>
              <a:rPr lang="en-US" altLang="en-US" sz="3600" dirty="0">
                <a:latin typeface="HanWangYenLight" pitchFamily="18" charset="-120"/>
                <a:ea typeface="HanWangYenLight" pitchFamily="18" charset="-120"/>
              </a:rPr>
              <a:t>雪 梨 華 人 基 督 教 會</a:t>
            </a:r>
            <a:br>
              <a:rPr lang="en-US" altLang="ja-JP" sz="3600" dirty="0">
                <a:latin typeface="HanWangYenLight" pitchFamily="18" charset="-120"/>
                <a:ea typeface="HanWangYenLight" pitchFamily="18" charset="-120"/>
              </a:rPr>
            </a:br>
            <a:r>
              <a:rPr lang="zh-TW" altLang="en-US" sz="3600" dirty="0">
                <a:latin typeface="HanWangYenLight" pitchFamily="18" charset="-120"/>
                <a:ea typeface="HanWangYenLight" pitchFamily="18" charset="-120"/>
              </a:rPr>
              <a:t>粵 語 堂 家 庭 主 日</a:t>
            </a:r>
            <a:endParaRPr lang="en-US" altLang="zh-TW" sz="3600" dirty="0">
              <a:latin typeface="HanWangYenLight" pitchFamily="18" charset="-120"/>
              <a:ea typeface="HanWangYenLight" pitchFamily="18" charset="-120"/>
            </a:endParaRPr>
          </a:p>
          <a:p>
            <a:pPr algn="ctr"/>
            <a:endParaRPr lang="en-US" altLang="zh-TW" sz="3600" dirty="0">
              <a:solidFill>
                <a:srgbClr val="333399"/>
              </a:solidFill>
              <a:latin typeface="HanWangYenLight" pitchFamily="18" charset="-120"/>
              <a:ea typeface="HanWangYenLight" pitchFamily="18" charset="-120"/>
            </a:endParaRPr>
          </a:p>
          <a:p>
            <a:pPr algn="ctr">
              <a:spcBef>
                <a:spcPts val="1100"/>
              </a:spcBef>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zh-TW" sz="2800" spc="600" dirty="0">
                <a:solidFill>
                  <a:schemeClr val="tx2">
                    <a:lumMod val="50000"/>
                  </a:schemeClr>
                </a:solidFill>
                <a:latin typeface="HanWangYenHeavy" pitchFamily="18" charset="-120"/>
                <a:ea typeface="HanWangYenHeavy" pitchFamily="18" charset="-120"/>
              </a:rPr>
              <a:t>2020</a:t>
            </a:r>
            <a:r>
              <a:rPr lang="en-US" altLang="en-US" sz="2800" spc="600" dirty="0">
                <a:solidFill>
                  <a:schemeClr val="tx2">
                    <a:lumMod val="50000"/>
                  </a:schemeClr>
                </a:solidFill>
                <a:latin typeface="HanWangYenHeavy" pitchFamily="18" charset="-120"/>
                <a:ea typeface="HanWangYenHeavy" pitchFamily="18" charset="-120"/>
              </a:rPr>
              <a:t>年2月16日上午九時十五分</a:t>
            </a:r>
          </a:p>
          <a:p>
            <a:pPr algn="ctr">
              <a:lnSpc>
                <a:spcPct val="70000"/>
              </a:lnSpc>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altLang="zh-TW" sz="2000" b="1" dirty="0">
              <a:solidFill>
                <a:srgbClr val="333399"/>
              </a:solidFill>
              <a:latin typeface="HanWangYenHeavy" pitchFamily="18" charset="-120"/>
              <a:ea typeface="HanWangYenHeavy" pitchFamily="18" charset="-120"/>
            </a:endParaRPr>
          </a:p>
          <a:p>
            <a:pPr algn="ctr">
              <a:lnSpc>
                <a:spcPct val="70000"/>
              </a:lnSpc>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altLang="zh-TW" b="1" dirty="0" err="1">
                <a:solidFill>
                  <a:schemeClr val="accent2">
                    <a:lumMod val="75000"/>
                  </a:schemeClr>
                </a:solidFill>
                <a:latin typeface="HanWangYenLight" pitchFamily="18" charset="-120"/>
                <a:ea typeface="HanWangYenLight" pitchFamily="18" charset="-120"/>
              </a:rPr>
              <a:t>請肅靜預備崇拜</a:t>
            </a:r>
            <a:endParaRPr lang="zh-TW" altLang="en-US" dirty="0">
              <a:solidFill>
                <a:schemeClr val="accent2">
                  <a:lumMod val="75000"/>
                </a:schemeClr>
              </a:solidFill>
              <a:latin typeface="HanWangYenLight" pitchFamily="18" charset="-120"/>
              <a:ea typeface="HanWangYenLight" pitchFamily="18" charset="-120"/>
            </a:endParaRPr>
          </a:p>
        </p:txBody>
      </p:sp>
      <p:pic>
        <p:nvPicPr>
          <p:cNvPr id="8" name="Picture 7" descr="cross.jpg"/>
          <p:cNvPicPr>
            <a:picLocks noChangeAspect="1"/>
          </p:cNvPicPr>
          <p:nvPr/>
        </p:nvPicPr>
        <p:blipFill>
          <a:blip r:embed="rId3" cstate="print"/>
          <a:stretch>
            <a:fillRect/>
          </a:stretch>
        </p:blipFill>
        <p:spPr>
          <a:xfrm>
            <a:off x="4499992" y="387948"/>
            <a:ext cx="572798" cy="969350"/>
          </a:xfrm>
          <a:prstGeom prst="rect">
            <a:avLst/>
          </a:prstGeom>
        </p:spPr>
      </p:pic>
      <p:pic>
        <p:nvPicPr>
          <p:cNvPr id="10" name="Picture 9" descr="graphics_phone.jpg"/>
          <p:cNvPicPr>
            <a:picLocks noChangeAspect="1"/>
          </p:cNvPicPr>
          <p:nvPr/>
        </p:nvPicPr>
        <p:blipFill>
          <a:blip r:embed="rId4" cstate="print"/>
          <a:stretch>
            <a:fillRect/>
          </a:stretch>
        </p:blipFill>
        <p:spPr>
          <a:xfrm>
            <a:off x="4211960" y="5085184"/>
            <a:ext cx="785268" cy="785268"/>
          </a:xfrm>
          <a:prstGeom prst="rect">
            <a:avLst/>
          </a:prstGeom>
        </p:spPr>
      </p:pic>
    </p:spTree>
    <p:extLst>
      <p:ext uri="{BB962C8B-B14F-4D97-AF65-F5344CB8AC3E}">
        <p14:creationId xmlns:p14="http://schemas.microsoft.com/office/powerpoint/2010/main" val="3128355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20</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主我高舉祢名，</a:t>
            </a:r>
          </a:p>
          <a:p>
            <a:pPr algn="ctr"/>
            <a:r>
              <a:rPr lang="zh-TW" altLang="en-US" sz="5400" dirty="0">
                <a:solidFill>
                  <a:schemeClr val="bg1"/>
                </a:solidFill>
                <a:latin typeface="HanWangYenLight" pitchFamily="18" charset="-120"/>
                <a:ea typeface="HanWangYenLight" pitchFamily="18" charset="-120"/>
              </a:rPr>
              <a:t>心中充滿讚美。</a:t>
            </a:r>
          </a:p>
          <a:p>
            <a:pPr algn="ctr"/>
            <a:r>
              <a:rPr lang="en-AU" altLang="zh-TW" sz="4000" dirty="0">
                <a:solidFill>
                  <a:schemeClr val="bg1"/>
                </a:solidFill>
                <a:ea typeface="HanWangYenLight" pitchFamily="18" charset="-120"/>
              </a:rPr>
              <a:t>Lord we lift up Your name,</a:t>
            </a:r>
          </a:p>
          <a:p>
            <a:pPr algn="ctr"/>
            <a:r>
              <a:rPr lang="en-AU" altLang="zh-TW" sz="4000" dirty="0">
                <a:solidFill>
                  <a:schemeClr val="bg1"/>
                </a:solidFill>
                <a:ea typeface="HanWangYenLight" pitchFamily="18" charset="-120"/>
              </a:rPr>
              <a:t>With a heart full of praise.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c2a</a:t>
            </a:r>
          </a:p>
        </p:txBody>
      </p:sp>
    </p:spTree>
    <p:extLst>
      <p:ext uri="{BB962C8B-B14F-4D97-AF65-F5344CB8AC3E}">
        <p14:creationId xmlns:p14="http://schemas.microsoft.com/office/powerpoint/2010/main" val="2268846374"/>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21</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齊來高舉我主我神，</a:t>
            </a:r>
          </a:p>
          <a:p>
            <a:pPr algn="ctr"/>
            <a:r>
              <a:rPr lang="zh-TW" altLang="en-US" sz="5400" dirty="0">
                <a:solidFill>
                  <a:schemeClr val="bg1"/>
                </a:solidFill>
                <a:latin typeface="HanWangYenLight" pitchFamily="18" charset="-120"/>
                <a:ea typeface="HanWangYenLight" pitchFamily="18" charset="-120"/>
              </a:rPr>
              <a:t>願榮耀歸萬王之王。</a:t>
            </a:r>
          </a:p>
          <a:p>
            <a:pPr algn="ctr"/>
            <a:r>
              <a:rPr lang="en-AU" altLang="zh-TW" sz="4000" dirty="0">
                <a:solidFill>
                  <a:schemeClr val="bg1"/>
                </a:solidFill>
                <a:ea typeface="HanWangYenLight" pitchFamily="18" charset="-120"/>
              </a:rPr>
              <a:t>Be exalted, oh Lord my God,</a:t>
            </a:r>
          </a:p>
          <a:p>
            <a:pPr algn="ctr"/>
            <a:r>
              <a:rPr lang="en-AU" altLang="zh-TW" sz="4000" dirty="0">
                <a:solidFill>
                  <a:schemeClr val="bg1"/>
                </a:solidFill>
                <a:ea typeface="HanWangYenLight" pitchFamily="18" charset="-120"/>
              </a:rPr>
              <a:t>Glory to the King of kings.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c2b</a:t>
            </a:r>
          </a:p>
        </p:txBody>
      </p:sp>
    </p:spTree>
    <p:extLst>
      <p:ext uri="{BB962C8B-B14F-4D97-AF65-F5344CB8AC3E}">
        <p14:creationId xmlns:p14="http://schemas.microsoft.com/office/powerpoint/2010/main" val="4091142973"/>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22</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是祢寧下降凡塵</a:t>
            </a:r>
          </a:p>
          <a:p>
            <a:pPr algn="ctr"/>
            <a:r>
              <a:rPr lang="zh-TW" altLang="en-US" sz="5400" dirty="0">
                <a:solidFill>
                  <a:schemeClr val="bg1"/>
                </a:solidFill>
                <a:latin typeface="HanWangYenLight" pitchFamily="18" charset="-120"/>
                <a:ea typeface="HanWangYenLight" pitchFamily="18" charset="-120"/>
              </a:rPr>
              <a:t>抛開尊貴甘心犧牲</a:t>
            </a:r>
          </a:p>
          <a:p>
            <a:pPr algn="ctr"/>
            <a:r>
              <a:rPr lang="en-AU" altLang="zh-TW" sz="4000" dirty="0">
                <a:solidFill>
                  <a:schemeClr val="bg1"/>
                </a:solidFill>
                <a:ea typeface="HanWangYenLight" pitchFamily="18" charset="-120"/>
              </a:rPr>
              <a:t>It’s You, who came from heaven.</a:t>
            </a:r>
          </a:p>
          <a:p>
            <a:pPr algn="ctr"/>
            <a:r>
              <a:rPr lang="en-AU" altLang="zh-TW" sz="4000" dirty="0">
                <a:solidFill>
                  <a:schemeClr val="bg1"/>
                </a:solidFill>
                <a:ea typeface="HanWangYenLight" pitchFamily="18" charset="-120"/>
              </a:rPr>
              <a:t>Here You gave Your life to save us.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2495686260"/>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23</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十架難囚禁主大能</a:t>
            </a:r>
          </a:p>
          <a:p>
            <a:pPr algn="ctr"/>
            <a:r>
              <a:rPr lang="zh-TW" altLang="en-US" sz="5400" dirty="0">
                <a:solidFill>
                  <a:schemeClr val="bg1"/>
                </a:solidFill>
                <a:latin typeface="HanWangYenLight" pitchFamily="18" charset="-120"/>
                <a:ea typeface="HanWangYenLight" pitchFamily="18" charset="-120"/>
              </a:rPr>
              <a:t>神得勝了已成就救恩</a:t>
            </a:r>
          </a:p>
          <a:p>
            <a:pPr algn="ctr"/>
            <a:r>
              <a:rPr lang="en-AU" altLang="zh-TW" sz="4000" dirty="0">
                <a:solidFill>
                  <a:schemeClr val="bg1"/>
                </a:solidFill>
                <a:ea typeface="HanWangYenLight" pitchFamily="18" charset="-120"/>
              </a:rPr>
              <a:t>You have </a:t>
            </a:r>
            <a:r>
              <a:rPr lang="en-AU" altLang="zh-TW" sz="4000" dirty="0" err="1">
                <a:solidFill>
                  <a:schemeClr val="bg1"/>
                </a:solidFill>
                <a:ea typeface="HanWangYenLight" pitchFamily="18" charset="-120"/>
              </a:rPr>
              <a:t>vict’ry</a:t>
            </a:r>
            <a:r>
              <a:rPr lang="en-AU" altLang="zh-TW" sz="4000" dirty="0">
                <a:solidFill>
                  <a:schemeClr val="bg1"/>
                </a:solidFill>
                <a:ea typeface="HanWangYenLight" pitchFamily="18" charset="-120"/>
              </a:rPr>
              <a:t> in salvation.</a:t>
            </a:r>
          </a:p>
          <a:p>
            <a:pPr algn="ctr"/>
            <a:r>
              <a:rPr lang="en-AU" altLang="zh-TW" sz="4000" dirty="0">
                <a:solidFill>
                  <a:schemeClr val="bg1"/>
                </a:solidFill>
                <a:ea typeface="HanWangYenLight" pitchFamily="18" charset="-120"/>
              </a:rPr>
              <a:t>The cross reveals the power of the Lord.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Tree>
    <p:extLst>
      <p:ext uri="{BB962C8B-B14F-4D97-AF65-F5344CB8AC3E}">
        <p14:creationId xmlns:p14="http://schemas.microsoft.com/office/powerpoint/2010/main" val="902593600"/>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24</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同讚美耶穌得勝榮耀</a:t>
            </a:r>
          </a:p>
          <a:p>
            <a:pPr algn="ctr"/>
            <a:r>
              <a:rPr lang="zh-TW" altLang="en-US" sz="5400" dirty="0">
                <a:solidFill>
                  <a:schemeClr val="bg1"/>
                </a:solidFill>
                <a:latin typeface="HanWangYenLight" pitchFamily="18" charset="-120"/>
                <a:ea typeface="HanWangYenLight" pitchFamily="18" charset="-120"/>
              </a:rPr>
              <a:t>齊高舉耶穌寶貴名字</a:t>
            </a:r>
          </a:p>
          <a:p>
            <a:pPr algn="ctr"/>
            <a:r>
              <a:rPr lang="en-AU" altLang="zh-TW" sz="4000" dirty="0">
                <a:solidFill>
                  <a:schemeClr val="bg1"/>
                </a:solidFill>
                <a:ea typeface="HanWangYenLight" pitchFamily="18" charset="-120"/>
              </a:rPr>
              <a:t>Praise to Jesus for His </a:t>
            </a:r>
            <a:r>
              <a:rPr lang="en-AU" altLang="zh-TW" sz="4000" dirty="0" err="1">
                <a:solidFill>
                  <a:schemeClr val="bg1"/>
                </a:solidFill>
                <a:ea typeface="HanWangYenLight" pitchFamily="18" charset="-120"/>
              </a:rPr>
              <a:t>vic</a:t>
            </a:r>
            <a:r>
              <a:rPr lang="en-AU" altLang="zh-TW" sz="4000" dirty="0">
                <a:solidFill>
                  <a:schemeClr val="bg1"/>
                </a:solidFill>
                <a:ea typeface="HanWangYenLight" pitchFamily="18" charset="-120"/>
              </a:rPr>
              <a:t>-to-ry.</a:t>
            </a:r>
          </a:p>
          <a:p>
            <a:pPr algn="ctr"/>
            <a:r>
              <a:rPr lang="en-AU" altLang="zh-TW" sz="4000" dirty="0">
                <a:solidFill>
                  <a:schemeClr val="bg1"/>
                </a:solidFill>
                <a:ea typeface="HanWangYenLight" pitchFamily="18" charset="-120"/>
              </a:rPr>
              <a:t>Let us lift His precious name on high.</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4204174612"/>
      </p:ext>
    </p:extLst>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25</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頌揚主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進入榮耀當得敬拜</a:t>
            </a:r>
          </a:p>
          <a:p>
            <a:pPr algn="ctr"/>
            <a:r>
              <a:rPr lang="en-AU" altLang="zh-TW" sz="4000" dirty="0">
                <a:solidFill>
                  <a:schemeClr val="bg1"/>
                </a:solidFill>
                <a:ea typeface="HanWangYenLight" pitchFamily="18" charset="-120"/>
              </a:rPr>
              <a:t>Glory to </a:t>
            </a:r>
          </a:p>
          <a:p>
            <a:pPr algn="ctr"/>
            <a:r>
              <a:rPr lang="en-AU" altLang="zh-TW" sz="4000" dirty="0">
                <a:solidFill>
                  <a:schemeClr val="bg1"/>
                </a:solidFill>
                <a:ea typeface="HanWangYenLight" pitchFamily="18" charset="-120"/>
              </a:rPr>
              <a:t>the Lord, we’ll praise and worship Him.</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2510707823"/>
      </p:ext>
    </p:extLst>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26</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歡呼歌唱全屬救主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耶穌祢是王</a:t>
            </a:r>
          </a:p>
          <a:p>
            <a:pPr algn="ctr"/>
            <a:r>
              <a:rPr lang="en-AU" altLang="zh-TW" sz="4000" dirty="0">
                <a:solidFill>
                  <a:schemeClr val="bg1"/>
                </a:solidFill>
                <a:ea typeface="HanWangYenLight" pitchFamily="18" charset="-120"/>
              </a:rPr>
              <a:t>We’ll sing rejoices to our king,</a:t>
            </a:r>
          </a:p>
          <a:p>
            <a:pPr algn="ctr"/>
            <a:r>
              <a:rPr lang="en-AU" altLang="zh-TW" sz="4000" dirty="0">
                <a:solidFill>
                  <a:schemeClr val="bg1"/>
                </a:solidFill>
                <a:ea typeface="HanWangYenLight" pitchFamily="18" charset="-120"/>
              </a:rPr>
              <a:t>Our saviour Jesus. </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c1c</a:t>
            </a:r>
          </a:p>
        </p:txBody>
      </p:sp>
    </p:spTree>
    <p:extLst>
      <p:ext uri="{BB962C8B-B14F-4D97-AF65-F5344CB8AC3E}">
        <p14:creationId xmlns:p14="http://schemas.microsoft.com/office/powerpoint/2010/main" val="3399479361"/>
      </p:ext>
    </p:extLst>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27</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是祢寧下降凡塵</a:t>
            </a:r>
          </a:p>
          <a:p>
            <a:pPr algn="ctr"/>
            <a:r>
              <a:rPr lang="zh-TW" altLang="en-US" sz="5400" dirty="0">
                <a:solidFill>
                  <a:schemeClr val="bg1"/>
                </a:solidFill>
                <a:latin typeface="HanWangYenLight" pitchFamily="18" charset="-120"/>
                <a:ea typeface="HanWangYenLight" pitchFamily="18" charset="-120"/>
              </a:rPr>
              <a:t>抛開尊貴甘心犧牲</a:t>
            </a:r>
          </a:p>
          <a:p>
            <a:pPr algn="ctr"/>
            <a:r>
              <a:rPr lang="en-AU" altLang="zh-TW" sz="4000" dirty="0">
                <a:solidFill>
                  <a:schemeClr val="bg1"/>
                </a:solidFill>
                <a:ea typeface="HanWangYenLight" pitchFamily="18" charset="-120"/>
              </a:rPr>
              <a:t>It’s You, who came from heaven.</a:t>
            </a:r>
          </a:p>
          <a:p>
            <a:pPr algn="ctr"/>
            <a:r>
              <a:rPr lang="en-AU" altLang="zh-TW" sz="4000" dirty="0">
                <a:solidFill>
                  <a:schemeClr val="bg1"/>
                </a:solidFill>
                <a:ea typeface="HanWangYenLight" pitchFamily="18" charset="-120"/>
              </a:rPr>
              <a:t>Here You gave Your life to save us.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1958762886"/>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28</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十架難囚禁主大能</a:t>
            </a:r>
          </a:p>
          <a:p>
            <a:pPr algn="ctr"/>
            <a:r>
              <a:rPr lang="zh-TW" altLang="en-US" sz="5400" dirty="0">
                <a:solidFill>
                  <a:schemeClr val="bg1"/>
                </a:solidFill>
                <a:latin typeface="HanWangYenLight" pitchFamily="18" charset="-120"/>
                <a:ea typeface="HanWangYenLight" pitchFamily="18" charset="-120"/>
              </a:rPr>
              <a:t>神得勝了已成就救恩</a:t>
            </a:r>
          </a:p>
          <a:p>
            <a:pPr algn="ctr"/>
            <a:r>
              <a:rPr lang="en-AU" altLang="zh-TW" sz="4000" dirty="0">
                <a:solidFill>
                  <a:schemeClr val="bg1"/>
                </a:solidFill>
                <a:ea typeface="HanWangYenLight" pitchFamily="18" charset="-120"/>
              </a:rPr>
              <a:t>You have </a:t>
            </a:r>
            <a:r>
              <a:rPr lang="en-AU" altLang="zh-TW" sz="4000" dirty="0" err="1">
                <a:solidFill>
                  <a:schemeClr val="bg1"/>
                </a:solidFill>
                <a:ea typeface="HanWangYenLight" pitchFamily="18" charset="-120"/>
              </a:rPr>
              <a:t>vict’ry</a:t>
            </a:r>
            <a:r>
              <a:rPr lang="en-AU" altLang="zh-TW" sz="4000" dirty="0">
                <a:solidFill>
                  <a:schemeClr val="bg1"/>
                </a:solidFill>
                <a:ea typeface="HanWangYenLight" pitchFamily="18" charset="-120"/>
              </a:rPr>
              <a:t> in salvation.</a:t>
            </a:r>
          </a:p>
          <a:p>
            <a:pPr algn="ctr"/>
            <a:r>
              <a:rPr lang="en-AU" altLang="zh-TW" sz="4000" dirty="0">
                <a:solidFill>
                  <a:schemeClr val="bg1"/>
                </a:solidFill>
                <a:ea typeface="HanWangYenLight" pitchFamily="18" charset="-120"/>
              </a:rPr>
              <a:t>The cross reveals the power of the Lord.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Tree>
    <p:extLst>
      <p:ext uri="{BB962C8B-B14F-4D97-AF65-F5344CB8AC3E}">
        <p14:creationId xmlns:p14="http://schemas.microsoft.com/office/powerpoint/2010/main" val="2324529595"/>
      </p:ext>
    </p:extLst>
  </p:cSld>
  <p:clrMapOvr>
    <a:masterClrMapping/>
  </p:clrMapOvr>
  <p:transition>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29</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同讚美耶穌得勝榮耀</a:t>
            </a:r>
          </a:p>
          <a:p>
            <a:pPr algn="ctr"/>
            <a:r>
              <a:rPr lang="zh-TW" altLang="en-US" sz="5400" dirty="0">
                <a:solidFill>
                  <a:schemeClr val="bg1"/>
                </a:solidFill>
                <a:latin typeface="HanWangYenLight" pitchFamily="18" charset="-120"/>
                <a:ea typeface="HanWangYenLight" pitchFamily="18" charset="-120"/>
              </a:rPr>
              <a:t>齊高舉耶穌寶貴名字</a:t>
            </a:r>
          </a:p>
          <a:p>
            <a:pPr algn="ctr"/>
            <a:r>
              <a:rPr lang="en-AU" altLang="zh-TW" sz="4000" dirty="0">
                <a:solidFill>
                  <a:schemeClr val="bg1"/>
                </a:solidFill>
                <a:ea typeface="HanWangYenLight" pitchFamily="18" charset="-120"/>
              </a:rPr>
              <a:t>Praise to Jesus for His </a:t>
            </a:r>
            <a:r>
              <a:rPr lang="en-AU" altLang="zh-TW" sz="4000" dirty="0" err="1">
                <a:solidFill>
                  <a:schemeClr val="bg1"/>
                </a:solidFill>
                <a:ea typeface="HanWangYenLight" pitchFamily="18" charset="-120"/>
              </a:rPr>
              <a:t>vic</a:t>
            </a:r>
            <a:r>
              <a:rPr lang="en-AU" altLang="zh-TW" sz="4000" dirty="0">
                <a:solidFill>
                  <a:schemeClr val="bg1"/>
                </a:solidFill>
                <a:ea typeface="HanWangYenLight" pitchFamily="18" charset="-120"/>
              </a:rPr>
              <a:t>-to-ry.</a:t>
            </a:r>
          </a:p>
          <a:p>
            <a:pPr algn="ctr"/>
            <a:r>
              <a:rPr lang="en-AU" altLang="zh-TW" sz="4000" dirty="0">
                <a:solidFill>
                  <a:schemeClr val="bg1"/>
                </a:solidFill>
                <a:ea typeface="HanWangYenLight" pitchFamily="18" charset="-120"/>
              </a:rPr>
              <a:t>Let us lift His precious name on high.</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2861322878"/>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ay.jpg"/>
          <p:cNvPicPr>
            <a:picLocks noChangeAspect="1"/>
          </p:cNvPicPr>
          <p:nvPr/>
        </p:nvPicPr>
        <p:blipFill>
          <a:blip r:embed="rId3" cstate="print"/>
          <a:stretch>
            <a:fillRect/>
          </a:stretch>
        </p:blipFill>
        <p:spPr>
          <a:xfrm>
            <a:off x="2195736" y="647080"/>
            <a:ext cx="4686300" cy="1701800"/>
          </a:xfrm>
          <a:prstGeom prst="rect">
            <a:avLst/>
          </a:prstGeom>
        </p:spPr>
      </p:pic>
      <p:sp>
        <p:nvSpPr>
          <p:cNvPr id="17" name="Slide Number Placeholder 16"/>
          <p:cNvSpPr>
            <a:spLocks noGrp="1"/>
          </p:cNvSpPr>
          <p:nvPr>
            <p:ph type="sldNum" sz="quarter" idx="12"/>
          </p:nvPr>
        </p:nvSpPr>
        <p:spPr/>
        <p:txBody>
          <a:bodyPr/>
          <a:lstStyle/>
          <a:p>
            <a:fld id="{B2FDDA61-8986-4B98-BDE4-3733C35BEFC5}" type="slidenum">
              <a:rPr lang="en-AU" smtClean="0"/>
              <a:pPr/>
              <a:t>3</a:t>
            </a:fld>
            <a:endParaRPr lang="en-AU"/>
          </a:p>
        </p:txBody>
      </p:sp>
      <p:pic>
        <p:nvPicPr>
          <p:cNvPr id="13" name="Picture 12" descr="pray2.jpg"/>
          <p:cNvPicPr>
            <a:picLocks noChangeAspect="1"/>
          </p:cNvPicPr>
          <p:nvPr/>
        </p:nvPicPr>
        <p:blipFill>
          <a:blip r:embed="rId4" cstate="print"/>
          <a:stretch>
            <a:fillRect/>
          </a:stretch>
        </p:blipFill>
        <p:spPr>
          <a:xfrm>
            <a:off x="2555776" y="1467796"/>
            <a:ext cx="4143404" cy="41434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30</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頌揚主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進入榮耀當得敬拜</a:t>
            </a:r>
          </a:p>
          <a:p>
            <a:pPr algn="ctr"/>
            <a:r>
              <a:rPr lang="en-AU" altLang="zh-TW" sz="4000" dirty="0">
                <a:solidFill>
                  <a:schemeClr val="bg1"/>
                </a:solidFill>
                <a:ea typeface="HanWangYenLight" pitchFamily="18" charset="-120"/>
              </a:rPr>
              <a:t>Glory to </a:t>
            </a:r>
          </a:p>
          <a:p>
            <a:pPr algn="ctr"/>
            <a:r>
              <a:rPr lang="en-AU" altLang="zh-TW" sz="4000" dirty="0">
                <a:solidFill>
                  <a:schemeClr val="bg1"/>
                </a:solidFill>
                <a:ea typeface="HanWangYenLight" pitchFamily="18" charset="-120"/>
              </a:rPr>
              <a:t>the Lord, we’ll praise and worship Him.</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1578004205"/>
      </p:ext>
    </p:extLst>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31</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歡呼歌唱全屬救主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耶穌祢是王</a:t>
            </a:r>
          </a:p>
          <a:p>
            <a:pPr algn="ctr"/>
            <a:r>
              <a:rPr lang="en-AU" altLang="zh-TW" sz="4000" dirty="0">
                <a:solidFill>
                  <a:schemeClr val="bg1"/>
                </a:solidFill>
                <a:ea typeface="HanWangYenLight" pitchFamily="18" charset="-120"/>
              </a:rPr>
              <a:t>We’ll sing rejoices to our king,</a:t>
            </a:r>
          </a:p>
          <a:p>
            <a:pPr algn="ctr"/>
            <a:r>
              <a:rPr lang="en-AU" altLang="zh-TW" sz="4000" dirty="0">
                <a:solidFill>
                  <a:schemeClr val="bg1"/>
                </a:solidFill>
                <a:ea typeface="HanWangYenLight" pitchFamily="18" charset="-120"/>
              </a:rPr>
              <a:t>Our saviour Jesus. </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c1c</a:t>
            </a:r>
          </a:p>
        </p:txBody>
      </p:sp>
    </p:spTree>
    <p:extLst>
      <p:ext uri="{BB962C8B-B14F-4D97-AF65-F5344CB8AC3E}">
        <p14:creationId xmlns:p14="http://schemas.microsoft.com/office/powerpoint/2010/main" val="1891072532"/>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32</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是祢寧下降凡塵</a:t>
            </a:r>
          </a:p>
          <a:p>
            <a:pPr algn="ctr"/>
            <a:r>
              <a:rPr lang="zh-TW" altLang="en-US" sz="5400" dirty="0">
                <a:solidFill>
                  <a:schemeClr val="bg1"/>
                </a:solidFill>
                <a:latin typeface="HanWangYenLight" pitchFamily="18" charset="-120"/>
                <a:ea typeface="HanWangYenLight" pitchFamily="18" charset="-120"/>
              </a:rPr>
              <a:t>抛開尊貴甘心犧牲</a:t>
            </a:r>
          </a:p>
          <a:p>
            <a:pPr algn="ctr"/>
            <a:r>
              <a:rPr lang="en-AU" altLang="zh-TW" sz="4000" dirty="0">
                <a:solidFill>
                  <a:schemeClr val="bg1"/>
                </a:solidFill>
                <a:ea typeface="HanWangYenLight" pitchFamily="18" charset="-120"/>
              </a:rPr>
              <a:t>It’s You, who came from heaven.</a:t>
            </a:r>
          </a:p>
          <a:p>
            <a:pPr algn="ctr"/>
            <a:r>
              <a:rPr lang="en-AU" altLang="zh-TW" sz="4000" dirty="0">
                <a:solidFill>
                  <a:schemeClr val="bg1"/>
                </a:solidFill>
                <a:ea typeface="HanWangYenLight" pitchFamily="18" charset="-120"/>
              </a:rPr>
              <a:t>Here You gave Your life to save us.</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170091455"/>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33</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十架難囚禁主大能</a:t>
            </a:r>
          </a:p>
          <a:p>
            <a:pPr algn="ctr"/>
            <a:r>
              <a:rPr lang="zh-TW" altLang="en-US" sz="5400" dirty="0">
                <a:solidFill>
                  <a:schemeClr val="bg1"/>
                </a:solidFill>
                <a:latin typeface="HanWangYenLight" pitchFamily="18" charset="-120"/>
                <a:ea typeface="HanWangYenLight" pitchFamily="18" charset="-120"/>
              </a:rPr>
              <a:t>神得勝了已成就救恩</a:t>
            </a:r>
          </a:p>
          <a:p>
            <a:pPr algn="ctr"/>
            <a:r>
              <a:rPr lang="en-AU" altLang="zh-TW" sz="4000" dirty="0">
                <a:solidFill>
                  <a:schemeClr val="bg1"/>
                </a:solidFill>
                <a:ea typeface="HanWangYenLight" pitchFamily="18" charset="-120"/>
              </a:rPr>
              <a:t>You have </a:t>
            </a:r>
            <a:r>
              <a:rPr lang="en-AU" altLang="zh-TW" sz="4000" dirty="0" err="1">
                <a:solidFill>
                  <a:schemeClr val="bg1"/>
                </a:solidFill>
                <a:ea typeface="HanWangYenLight" pitchFamily="18" charset="-120"/>
              </a:rPr>
              <a:t>vict’ry</a:t>
            </a:r>
            <a:r>
              <a:rPr lang="en-AU" altLang="zh-TW" sz="4000" dirty="0">
                <a:solidFill>
                  <a:schemeClr val="bg1"/>
                </a:solidFill>
                <a:ea typeface="HanWangYenLight" pitchFamily="18" charset="-120"/>
              </a:rPr>
              <a:t> in salvation.</a:t>
            </a:r>
          </a:p>
          <a:p>
            <a:pPr algn="ctr"/>
            <a:r>
              <a:rPr lang="en-AU" altLang="zh-TW" sz="4000" dirty="0">
                <a:solidFill>
                  <a:schemeClr val="bg1"/>
                </a:solidFill>
                <a:ea typeface="HanWangYenLight" pitchFamily="18" charset="-120"/>
              </a:rPr>
              <a:t>The cross reveals the power of the Lord.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Tree>
    <p:extLst>
      <p:ext uri="{BB962C8B-B14F-4D97-AF65-F5344CB8AC3E}">
        <p14:creationId xmlns:p14="http://schemas.microsoft.com/office/powerpoint/2010/main" val="1090808630"/>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34</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同讚美耶穌得勝榮耀</a:t>
            </a:r>
          </a:p>
          <a:p>
            <a:pPr algn="ctr"/>
            <a:r>
              <a:rPr lang="zh-TW" altLang="en-US" sz="5400" dirty="0">
                <a:solidFill>
                  <a:schemeClr val="bg1"/>
                </a:solidFill>
                <a:latin typeface="HanWangYenLight" pitchFamily="18" charset="-120"/>
                <a:ea typeface="HanWangYenLight" pitchFamily="18" charset="-120"/>
              </a:rPr>
              <a:t>齊高舉耶穌寶貴名字</a:t>
            </a:r>
          </a:p>
          <a:p>
            <a:pPr algn="ctr"/>
            <a:r>
              <a:rPr lang="en-AU" altLang="zh-TW" sz="4000" dirty="0">
                <a:solidFill>
                  <a:schemeClr val="bg1"/>
                </a:solidFill>
                <a:ea typeface="HanWangYenLight" pitchFamily="18" charset="-120"/>
              </a:rPr>
              <a:t>Praise to Jesus for His </a:t>
            </a:r>
            <a:r>
              <a:rPr lang="en-AU" altLang="zh-TW" sz="4000" dirty="0" err="1">
                <a:solidFill>
                  <a:schemeClr val="bg1"/>
                </a:solidFill>
                <a:ea typeface="HanWangYenLight" pitchFamily="18" charset="-120"/>
              </a:rPr>
              <a:t>vic</a:t>
            </a:r>
            <a:r>
              <a:rPr lang="en-AU" altLang="zh-TW" sz="4000" dirty="0">
                <a:solidFill>
                  <a:schemeClr val="bg1"/>
                </a:solidFill>
                <a:ea typeface="HanWangYenLight" pitchFamily="18" charset="-120"/>
              </a:rPr>
              <a:t>-to-ry.</a:t>
            </a:r>
          </a:p>
          <a:p>
            <a:pPr algn="ctr"/>
            <a:r>
              <a:rPr lang="en-AU" altLang="zh-TW" sz="4000" dirty="0">
                <a:solidFill>
                  <a:schemeClr val="bg1"/>
                </a:solidFill>
                <a:ea typeface="HanWangYenLight" pitchFamily="18" charset="-120"/>
              </a:rPr>
              <a:t>Let us lift His precious name on high.</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3817867415"/>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35</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頌揚主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進入榮耀當得敬拜</a:t>
            </a:r>
          </a:p>
          <a:p>
            <a:pPr algn="ctr"/>
            <a:r>
              <a:rPr lang="en-AU" altLang="zh-TW" sz="4000" dirty="0">
                <a:solidFill>
                  <a:schemeClr val="bg1"/>
                </a:solidFill>
                <a:ea typeface="HanWangYenLight" pitchFamily="18" charset="-120"/>
              </a:rPr>
              <a:t>Glory to </a:t>
            </a:r>
          </a:p>
          <a:p>
            <a:pPr algn="ctr"/>
            <a:r>
              <a:rPr lang="en-AU" altLang="zh-TW" sz="4000" dirty="0">
                <a:solidFill>
                  <a:schemeClr val="bg1"/>
                </a:solidFill>
                <a:ea typeface="HanWangYenLight" pitchFamily="18" charset="-120"/>
              </a:rPr>
              <a:t>the Lord, we’ll praise and worship Him.</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2408366968"/>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36</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歡呼歌唱全屬救主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耶穌祢是王</a:t>
            </a:r>
          </a:p>
          <a:p>
            <a:pPr algn="ctr"/>
            <a:r>
              <a:rPr lang="en-AU" altLang="zh-TW" sz="4000" dirty="0">
                <a:solidFill>
                  <a:schemeClr val="bg1"/>
                </a:solidFill>
                <a:ea typeface="HanWangYenLight" pitchFamily="18" charset="-120"/>
              </a:rPr>
              <a:t>We’ll sing rejoices to our king,</a:t>
            </a:r>
          </a:p>
          <a:p>
            <a:pPr algn="ctr"/>
            <a:r>
              <a:rPr lang="en-AU" altLang="zh-TW" sz="4000" dirty="0">
                <a:solidFill>
                  <a:schemeClr val="bg1"/>
                </a:solidFill>
                <a:ea typeface="HanWangYenLight" pitchFamily="18" charset="-120"/>
              </a:rPr>
              <a:t>Our saviour Jesus. </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c1c</a:t>
            </a:r>
          </a:p>
        </p:txBody>
      </p:sp>
    </p:spTree>
    <p:extLst>
      <p:ext uri="{BB962C8B-B14F-4D97-AF65-F5344CB8AC3E}">
        <p14:creationId xmlns:p14="http://schemas.microsoft.com/office/powerpoint/2010/main" val="1031548165"/>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37</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同讚美耶穌得勝榮耀</a:t>
            </a:r>
          </a:p>
          <a:p>
            <a:pPr algn="ctr"/>
            <a:r>
              <a:rPr lang="zh-TW" altLang="en-US" sz="5400" dirty="0">
                <a:solidFill>
                  <a:schemeClr val="bg1"/>
                </a:solidFill>
                <a:latin typeface="HanWangYenLight" pitchFamily="18" charset="-120"/>
                <a:ea typeface="HanWangYenLight" pitchFamily="18" charset="-120"/>
              </a:rPr>
              <a:t>齊高舉耶穌寶貴名字</a:t>
            </a:r>
          </a:p>
          <a:p>
            <a:pPr algn="ctr"/>
            <a:r>
              <a:rPr lang="en-AU" altLang="zh-TW" sz="4000" dirty="0">
                <a:solidFill>
                  <a:schemeClr val="bg1"/>
                </a:solidFill>
                <a:ea typeface="HanWangYenLight" pitchFamily="18" charset="-120"/>
              </a:rPr>
              <a:t>Praise to Jesus for His </a:t>
            </a:r>
            <a:r>
              <a:rPr lang="en-AU" altLang="zh-TW" sz="4000" dirty="0" err="1">
                <a:solidFill>
                  <a:schemeClr val="bg1"/>
                </a:solidFill>
                <a:ea typeface="HanWangYenLight" pitchFamily="18" charset="-120"/>
              </a:rPr>
              <a:t>vic</a:t>
            </a:r>
            <a:r>
              <a:rPr lang="en-AU" altLang="zh-TW" sz="4000" dirty="0">
                <a:solidFill>
                  <a:schemeClr val="bg1"/>
                </a:solidFill>
                <a:ea typeface="HanWangYenLight" pitchFamily="18" charset="-120"/>
              </a:rPr>
              <a:t>-to-ry.</a:t>
            </a:r>
          </a:p>
          <a:p>
            <a:pPr algn="ctr"/>
            <a:r>
              <a:rPr lang="en-AU" altLang="zh-TW" sz="4000" dirty="0">
                <a:solidFill>
                  <a:schemeClr val="bg1"/>
                </a:solidFill>
                <a:ea typeface="HanWangYenLight" pitchFamily="18" charset="-120"/>
              </a:rPr>
              <a:t>Let us lift His precious name on high.</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715978703"/>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38</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頌揚主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進入榮耀當得敬拜</a:t>
            </a:r>
          </a:p>
          <a:p>
            <a:pPr algn="ctr"/>
            <a:r>
              <a:rPr lang="en-AU" altLang="zh-TW" sz="4000" dirty="0">
                <a:solidFill>
                  <a:schemeClr val="bg1"/>
                </a:solidFill>
                <a:ea typeface="HanWangYenLight" pitchFamily="18" charset="-120"/>
              </a:rPr>
              <a:t>Glory to </a:t>
            </a:r>
          </a:p>
          <a:p>
            <a:pPr algn="ctr"/>
            <a:r>
              <a:rPr lang="en-AU" altLang="zh-TW" sz="4000" dirty="0">
                <a:solidFill>
                  <a:schemeClr val="bg1"/>
                </a:solidFill>
                <a:ea typeface="HanWangYenLight" pitchFamily="18" charset="-120"/>
              </a:rPr>
              <a:t>the Lord, we’ll praise and worship Him.</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1726599278"/>
      </p:ext>
    </p:extLst>
  </p:cSld>
  <p:clrMapOvr>
    <a:masterClrMapping/>
  </p:clrMapOvr>
  <p:transition>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5157192"/>
            <a:ext cx="9144000" cy="984885"/>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祢成就救恩</a:t>
            </a: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Larry Hung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朱浩廉  </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祢是王</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香港基督徒音樂事工協會</a:t>
            </a:r>
            <a:r>
              <a:rPr lang="en-US" altLang="zh-TW" dirty="0">
                <a:solidFill>
                  <a:schemeClr val="bg1"/>
                </a:solidFill>
                <a:latin typeface="HanWangYenLight" panose="02020300000000000000" pitchFamily="18" charset="-120"/>
                <a:ea typeface="HanWangYenLight" panose="02020300000000000000" pitchFamily="18" charset="-120"/>
              </a:rPr>
              <a:t>(</a:t>
            </a:r>
            <a:r>
              <a:rPr lang="en-AU" altLang="zh-TW" dirty="0">
                <a:solidFill>
                  <a:schemeClr val="bg1"/>
                </a:solidFill>
                <a:latin typeface="HanWangYenLight" panose="02020300000000000000" pitchFamily="18" charset="-120"/>
                <a:ea typeface="HanWangYenLight" panose="02020300000000000000" pitchFamily="18" charset="-120"/>
              </a:rPr>
              <a:t>ACM)</a:t>
            </a:r>
            <a:r>
              <a:rPr lang="zh-TW" altLang="en-US" dirty="0">
                <a:solidFill>
                  <a:schemeClr val="bg1"/>
                </a:solidFill>
                <a:latin typeface="HanWangYenLight" panose="02020300000000000000" pitchFamily="18" charset="-120"/>
                <a:ea typeface="HanWangYenLight" panose="02020300000000000000" pitchFamily="18" charset="-120"/>
              </a:rPr>
              <a:t>版權所有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39</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歡呼歌唱全屬救主</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耶穌祢是王</a:t>
            </a:r>
          </a:p>
          <a:p>
            <a:pPr algn="ctr"/>
            <a:r>
              <a:rPr lang="en-AU" altLang="zh-TW" sz="4000" dirty="0">
                <a:solidFill>
                  <a:schemeClr val="bg1"/>
                </a:solidFill>
                <a:ea typeface="HanWangYenLight" pitchFamily="18" charset="-120"/>
              </a:rPr>
              <a:t>We’ll sing rejoices to our king,</a:t>
            </a:r>
          </a:p>
          <a:p>
            <a:pPr algn="ctr"/>
            <a:r>
              <a:rPr lang="en-AU" altLang="zh-TW" sz="4000" dirty="0">
                <a:solidFill>
                  <a:schemeClr val="bg1"/>
                </a:solidFill>
                <a:ea typeface="HanWangYenLight" pitchFamily="18" charset="-120"/>
              </a:rPr>
              <a:t>Our saviour Jesus. </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c1c</a:t>
            </a:r>
          </a:p>
        </p:txBody>
      </p:sp>
    </p:spTree>
    <p:extLst>
      <p:ext uri="{BB962C8B-B14F-4D97-AF65-F5344CB8AC3E}">
        <p14:creationId xmlns:p14="http://schemas.microsoft.com/office/powerpoint/2010/main" val="2583987417"/>
      </p:ext>
    </p:extLst>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宣召.jpg"/>
          <p:cNvPicPr>
            <a:picLocks noChangeAspect="1"/>
          </p:cNvPicPr>
          <p:nvPr/>
        </p:nvPicPr>
        <p:blipFill>
          <a:blip r:embed="rId2" cstate="print"/>
          <a:stretch>
            <a:fillRect/>
          </a:stretch>
        </p:blipFill>
        <p:spPr>
          <a:xfrm>
            <a:off x="1691680" y="571480"/>
            <a:ext cx="6116320" cy="4587240"/>
          </a:xfrm>
          <a:prstGeom prst="rect">
            <a:avLst/>
          </a:prstGeom>
        </p:spPr>
      </p:pic>
      <p:pic>
        <p:nvPicPr>
          <p:cNvPr id="12" name="Picture 11" descr="cross.jpg"/>
          <p:cNvPicPr>
            <a:picLocks noChangeAspect="1"/>
          </p:cNvPicPr>
          <p:nvPr/>
        </p:nvPicPr>
        <p:blipFill>
          <a:blip r:embed="rId3" cstate="print"/>
          <a:stretch>
            <a:fillRect/>
          </a:stretch>
        </p:blipFill>
        <p:spPr>
          <a:xfrm>
            <a:off x="4215226" y="2276872"/>
            <a:ext cx="572798" cy="969350"/>
          </a:xfrm>
          <a:prstGeom prst="rect">
            <a:avLst/>
          </a:prstGeom>
        </p:spPr>
      </p:pic>
      <p:sp>
        <p:nvSpPr>
          <p:cNvPr id="15" name="Slide Number Placeholder 14"/>
          <p:cNvSpPr>
            <a:spLocks noGrp="1"/>
          </p:cNvSpPr>
          <p:nvPr>
            <p:ph type="sldNum" sz="quarter" idx="12"/>
          </p:nvPr>
        </p:nvSpPr>
        <p:spPr/>
        <p:txBody>
          <a:bodyPr/>
          <a:lstStyle/>
          <a:p>
            <a:fld id="{B2FDDA61-8986-4B98-BDE4-3733C35BEFC5}" type="slidenum">
              <a:rPr lang="en-AU" smtClean="0"/>
              <a:pPr/>
              <a:t>4</a:t>
            </a:fld>
            <a:endParaRPr lang="en-A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40</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信靠耶穌真是甜美；</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只要深信主恩言，</a:t>
            </a:r>
            <a:endParaRPr lang="en-AU" altLang="zh-TW" sz="5400" dirty="0">
              <a:solidFill>
                <a:schemeClr val="bg1"/>
              </a:solidFill>
              <a:latin typeface="HanWangYenLight" pitchFamily="18" charset="-120"/>
              <a:ea typeface="HanWangYenLight" pitchFamily="18" charset="-120"/>
            </a:endParaRPr>
          </a:p>
          <a:p>
            <a:pPr algn="ctr"/>
            <a:r>
              <a:rPr lang="en-AU" altLang="zh-TW" sz="4000" dirty="0" err="1">
                <a:solidFill>
                  <a:schemeClr val="bg1"/>
                </a:solidFill>
                <a:ea typeface="HanWangYenLight" pitchFamily="18" charset="-120"/>
              </a:rPr>
              <a:t>'Tis</a:t>
            </a:r>
            <a:r>
              <a:rPr lang="en-AU" altLang="zh-TW" sz="4000" dirty="0">
                <a:solidFill>
                  <a:schemeClr val="bg1"/>
                </a:solidFill>
                <a:ea typeface="HanWangYenLight" pitchFamily="18" charset="-120"/>
              </a:rPr>
              <a:t> so sweet to trust in Jesus,</a:t>
            </a:r>
          </a:p>
          <a:p>
            <a:pPr algn="ctr"/>
            <a:r>
              <a:rPr lang="en-AU" altLang="zh-TW" sz="4000" dirty="0">
                <a:solidFill>
                  <a:schemeClr val="bg1"/>
                </a:solidFill>
                <a:ea typeface="HanWangYenLight" pitchFamily="18" charset="-120"/>
              </a:rPr>
              <a:t>Just to take Him at His Word. </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2949037623"/>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41</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只要站在主應許上，</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信靠主蒙福無邊。</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Just to rest upon His promise,</a:t>
            </a:r>
          </a:p>
          <a:p>
            <a:pPr algn="ctr"/>
            <a:r>
              <a:rPr lang="en-AU" altLang="zh-TW" sz="4000" dirty="0">
                <a:solidFill>
                  <a:schemeClr val="bg1"/>
                </a:solidFill>
                <a:ea typeface="HanWangYenLight" pitchFamily="18" charset="-120"/>
              </a:rPr>
              <a:t>Just to know, "Thus saith the Lord!"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
        <p:nvSpPr>
          <p:cNvPr id="6" name="TextBox 5">
            <a:extLst>
              <a:ext uri="{FF2B5EF4-FFF2-40B4-BE49-F238E27FC236}">
                <a16:creationId xmlns:a16="http://schemas.microsoft.com/office/drawing/2014/main" id="{6DE813F9-10EA-4B3B-AF47-56FFD8D64F41}"/>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2393597777"/>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42</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耶穌，耶穌，何等可靠，</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我的經驗屢證實。</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how I trust Thee!</a:t>
            </a:r>
          </a:p>
          <a:p>
            <a:pPr algn="ctr"/>
            <a:r>
              <a:rPr lang="en-AU" altLang="zh-TW" sz="4000" dirty="0">
                <a:solidFill>
                  <a:schemeClr val="bg1"/>
                </a:solidFill>
                <a:ea typeface="HanWangYenLight" pitchFamily="18" charset="-120"/>
              </a:rPr>
              <a:t>How I've proved Thee o'er and o'er</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2994278085"/>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43</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耶穌，耶穌，寶貴耶穌，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賜我恩更信靠祢。</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precious Jesus!</a:t>
            </a:r>
          </a:p>
          <a:p>
            <a:pPr algn="ctr"/>
            <a:r>
              <a:rPr lang="en-AU" altLang="zh-TW" sz="4000" dirty="0">
                <a:solidFill>
                  <a:schemeClr val="bg1"/>
                </a:solidFill>
                <a:ea typeface="HanWangYenLight" pitchFamily="18" charset="-120"/>
              </a:rPr>
              <a:t>Oh, for grace to trust Thee more!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2884525969"/>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44</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信靠耶穌何等甜美；</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只要信靠主寶血，</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Oh, how sweet to trust in Jesus,</a:t>
            </a:r>
          </a:p>
          <a:p>
            <a:pPr algn="ctr"/>
            <a:r>
              <a:rPr lang="en-AU" altLang="zh-TW" sz="4000" dirty="0">
                <a:solidFill>
                  <a:schemeClr val="bg1"/>
                </a:solidFill>
                <a:ea typeface="HanWangYenLight" pitchFamily="18" charset="-120"/>
              </a:rPr>
              <a:t>Just to trust His cleansing blood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v2a</a:t>
            </a:r>
          </a:p>
        </p:txBody>
      </p:sp>
    </p:spTree>
    <p:extLst>
      <p:ext uri="{BB962C8B-B14F-4D97-AF65-F5344CB8AC3E}">
        <p14:creationId xmlns:p14="http://schemas.microsoft.com/office/powerpoint/2010/main" val="3308217081"/>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45</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只要憑著單純信心，</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能洗罪污白如雪。</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Just in simple faith to plunge me</a:t>
            </a:r>
          </a:p>
          <a:p>
            <a:pPr algn="ctr"/>
            <a:r>
              <a:rPr lang="en-AU" altLang="zh-TW" sz="4000" dirty="0">
                <a:solidFill>
                  <a:schemeClr val="bg1"/>
                </a:solidFill>
                <a:ea typeface="HanWangYenLight" pitchFamily="18" charset="-120"/>
              </a:rPr>
              <a:t>'Neath the healing, cleansing flood!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v2b</a:t>
            </a:r>
          </a:p>
        </p:txBody>
      </p:sp>
      <p:sp>
        <p:nvSpPr>
          <p:cNvPr id="6" name="TextBox 5">
            <a:extLst>
              <a:ext uri="{FF2B5EF4-FFF2-40B4-BE49-F238E27FC236}">
                <a16:creationId xmlns:a16="http://schemas.microsoft.com/office/drawing/2014/main" id="{6DE813F9-10EA-4B3B-AF47-56FFD8D64F41}"/>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924751030"/>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46</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耶穌，耶穌，何等可靠，</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我的經驗屢證實。</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how I trust Thee!</a:t>
            </a:r>
          </a:p>
          <a:p>
            <a:pPr algn="ctr"/>
            <a:r>
              <a:rPr lang="en-AU" altLang="zh-TW" sz="4000" dirty="0">
                <a:solidFill>
                  <a:schemeClr val="bg1"/>
                </a:solidFill>
                <a:ea typeface="HanWangYenLight" pitchFamily="18" charset="-120"/>
              </a:rPr>
              <a:t>How I've proved Thee o'er and o'er</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756681504"/>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47</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耶穌，耶穌，寶貴耶穌，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賜我恩更信靠祢。</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precious Jesus!</a:t>
            </a:r>
          </a:p>
          <a:p>
            <a:pPr algn="ctr"/>
            <a:r>
              <a:rPr lang="en-AU" altLang="zh-TW" sz="4000" dirty="0">
                <a:solidFill>
                  <a:schemeClr val="bg1"/>
                </a:solidFill>
                <a:ea typeface="HanWangYenLight" pitchFamily="18" charset="-120"/>
              </a:rPr>
              <a:t>Oh, for grace to trust Thee more!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1609776670"/>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48</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信靠耶穌真是甜美；</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罪污，自我，全離棄，</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Yes, 'tis sweet to trust in Jesus,</a:t>
            </a:r>
          </a:p>
          <a:p>
            <a:pPr algn="ctr"/>
            <a:r>
              <a:rPr lang="en-AU" altLang="zh-TW" sz="4000" dirty="0">
                <a:solidFill>
                  <a:schemeClr val="bg1"/>
                </a:solidFill>
                <a:ea typeface="HanWangYenLight" pitchFamily="18" charset="-120"/>
              </a:rPr>
              <a:t>Just from sin and self to cease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v3a</a:t>
            </a:r>
          </a:p>
        </p:txBody>
      </p:sp>
    </p:spTree>
    <p:extLst>
      <p:ext uri="{BB962C8B-B14F-4D97-AF65-F5344CB8AC3E}">
        <p14:creationId xmlns:p14="http://schemas.microsoft.com/office/powerpoint/2010/main" val="1037850292"/>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49</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從主領受一切恩惠，</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生命，喜樂，享安息。</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Just from Jesus simply taking</a:t>
            </a:r>
          </a:p>
          <a:p>
            <a:pPr algn="ctr"/>
            <a:r>
              <a:rPr lang="en-AU" altLang="zh-TW" sz="4000" dirty="0">
                <a:solidFill>
                  <a:schemeClr val="bg1"/>
                </a:solidFill>
                <a:ea typeface="HanWangYenLight" pitchFamily="18" charset="-120"/>
              </a:rPr>
              <a:t>Life and rest, and joy and peace.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v3b</a:t>
            </a:r>
          </a:p>
        </p:txBody>
      </p:sp>
      <p:sp>
        <p:nvSpPr>
          <p:cNvPr id="6" name="TextBox 5">
            <a:extLst>
              <a:ext uri="{FF2B5EF4-FFF2-40B4-BE49-F238E27FC236}">
                <a16:creationId xmlns:a16="http://schemas.microsoft.com/office/drawing/2014/main" id="{6DE813F9-10EA-4B3B-AF47-56FFD8D64F41}"/>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703668619"/>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14F6058F-FA84-48F6-A36E-5A1B97C35D80}" type="slidenum">
              <a:rPr lang="en-AU"/>
              <a:pPr>
                <a:defRPr/>
              </a:pPr>
              <a:t>5</a:t>
            </a:fld>
            <a:endParaRPr lang="en-AU" dirty="0"/>
          </a:p>
        </p:txBody>
      </p:sp>
      <p:pic>
        <p:nvPicPr>
          <p:cNvPr id="5128" name="Picture 11" descr="singing.JPG"/>
          <p:cNvPicPr>
            <a:picLocks noChangeAspect="1"/>
          </p:cNvPicPr>
          <p:nvPr/>
        </p:nvPicPr>
        <p:blipFill>
          <a:blip r:embed="rId2" cstate="print"/>
          <a:srcRect/>
          <a:stretch>
            <a:fillRect/>
          </a:stretch>
        </p:blipFill>
        <p:spPr bwMode="auto">
          <a:xfrm>
            <a:off x="2195736" y="548680"/>
            <a:ext cx="4762500" cy="4362450"/>
          </a:xfrm>
          <a:prstGeom prst="rect">
            <a:avLst/>
          </a:prstGeom>
          <a:noFill/>
          <a:ln w="9525">
            <a:noFill/>
            <a:miter lim="800000"/>
            <a:headEnd/>
            <a:tailEnd/>
          </a:ln>
        </p:spPr>
      </p:pic>
      <p:sp>
        <p:nvSpPr>
          <p:cNvPr id="13" name="TextBox 12"/>
          <p:cNvSpPr txBox="1"/>
          <p:nvPr/>
        </p:nvSpPr>
        <p:spPr>
          <a:xfrm>
            <a:off x="2914650" y="3357563"/>
            <a:ext cx="4800600" cy="1169987"/>
          </a:xfrm>
          <a:prstGeom prst="rect">
            <a:avLst/>
          </a:prstGeom>
          <a:noFill/>
        </p:spPr>
        <p:txBody>
          <a:bodyPr wrap="none">
            <a:spAutoFit/>
          </a:bodyPr>
          <a:lstStyle/>
          <a:p>
            <a:pPr fontAlgn="auto">
              <a:spcBef>
                <a:spcPts val="0"/>
              </a:spcBef>
              <a:spcAft>
                <a:spcPts val="0"/>
              </a:spcAft>
              <a:defRPr/>
            </a:pPr>
            <a:r>
              <a:rPr lang="en-US" altLang="en-US" sz="7000" spc="2000" dirty="0">
                <a:solidFill>
                  <a:srgbClr val="FF0000"/>
                </a:solidFill>
                <a:latin typeface="HanWangYenLight" pitchFamily="18" charset="-120"/>
                <a:ea typeface="HanWangYenLight" pitchFamily="18" charset="-120"/>
                <a:cs typeface="+mn-cs"/>
              </a:rPr>
              <a:t>齊來讚美</a:t>
            </a:r>
            <a:endParaRPr lang="en-AU" sz="7000" spc="2000" dirty="0">
              <a:latin typeface="HanWangYenLight" pitchFamily="18" charset="-120"/>
              <a:ea typeface="HanWangYenLight" pitchFamily="18" charset="-120"/>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50</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耶穌，耶穌，何等可靠，</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我的經驗屢證實。</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how I trust Thee!</a:t>
            </a:r>
          </a:p>
          <a:p>
            <a:pPr algn="ctr"/>
            <a:r>
              <a:rPr lang="en-AU" altLang="zh-TW" sz="4000" dirty="0">
                <a:solidFill>
                  <a:schemeClr val="bg1"/>
                </a:solidFill>
                <a:ea typeface="HanWangYenLight" pitchFamily="18" charset="-120"/>
              </a:rPr>
              <a:t>How I've proved Thee o'er and o'er</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3592412264"/>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51</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耶穌，耶穌，寶貴耶穌，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賜我恩更信靠祢。</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precious Jesus!</a:t>
            </a:r>
          </a:p>
          <a:p>
            <a:pPr algn="ctr"/>
            <a:r>
              <a:rPr lang="en-AU" altLang="zh-TW" sz="4000" dirty="0">
                <a:solidFill>
                  <a:schemeClr val="bg1"/>
                </a:solidFill>
                <a:ea typeface="HanWangYenLight" pitchFamily="18" charset="-120"/>
              </a:rPr>
              <a:t>Oh, for grace to trust Thee more!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3696020951"/>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52</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信靠耶穌何等快樂；</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祂是我救主，良友，</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I'm so glad I learned to trust Thee,</a:t>
            </a:r>
          </a:p>
          <a:p>
            <a:pPr algn="ctr"/>
            <a:r>
              <a:rPr lang="en-AU" altLang="zh-TW" sz="4000" dirty="0">
                <a:solidFill>
                  <a:schemeClr val="bg1"/>
                </a:solidFill>
                <a:ea typeface="HanWangYenLight" pitchFamily="18" charset="-120"/>
              </a:rPr>
              <a:t>Precious Jesus, </a:t>
            </a:r>
            <a:r>
              <a:rPr lang="en-AU" altLang="zh-TW" sz="4000" dirty="0" err="1">
                <a:solidFill>
                  <a:schemeClr val="bg1"/>
                </a:solidFill>
                <a:ea typeface="HanWangYenLight" pitchFamily="18" charset="-120"/>
              </a:rPr>
              <a:t>Savior</a:t>
            </a:r>
            <a:r>
              <a:rPr lang="en-AU" altLang="zh-TW" sz="4000" dirty="0">
                <a:solidFill>
                  <a:schemeClr val="bg1"/>
                </a:solidFill>
                <a:ea typeface="HanWangYenLight" pitchFamily="18" charset="-120"/>
              </a:rPr>
              <a:t>, Friend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v4a</a:t>
            </a:r>
          </a:p>
        </p:txBody>
      </p:sp>
    </p:spTree>
    <p:extLst>
      <p:ext uri="{BB962C8B-B14F-4D97-AF65-F5344CB8AC3E}">
        <p14:creationId xmlns:p14="http://schemas.microsoft.com/office/powerpoint/2010/main" val="3953280027"/>
      </p:ext>
    </p:extLst>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53</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深知祂必與我同行，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從今時直到永遠。</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And I know that Thou art with me,</a:t>
            </a:r>
          </a:p>
          <a:p>
            <a:pPr algn="ctr"/>
            <a:r>
              <a:rPr lang="en-AU" altLang="zh-TW" sz="4000" dirty="0">
                <a:solidFill>
                  <a:schemeClr val="bg1"/>
                </a:solidFill>
                <a:ea typeface="HanWangYenLight" pitchFamily="18" charset="-120"/>
              </a:rPr>
              <a:t>Will be with me to the end.</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v3b</a:t>
            </a:r>
          </a:p>
        </p:txBody>
      </p:sp>
      <p:sp>
        <p:nvSpPr>
          <p:cNvPr id="6" name="TextBox 5">
            <a:extLst>
              <a:ext uri="{FF2B5EF4-FFF2-40B4-BE49-F238E27FC236}">
                <a16:creationId xmlns:a16="http://schemas.microsoft.com/office/drawing/2014/main" id="{6DE813F9-10EA-4B3B-AF47-56FFD8D64F41}"/>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1090909869"/>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54</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耶穌，耶穌，何等可靠，</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我的經驗屢證實。</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how I trust Thee!</a:t>
            </a:r>
          </a:p>
          <a:p>
            <a:pPr algn="ctr"/>
            <a:r>
              <a:rPr lang="en-AU" altLang="zh-TW" sz="4000" dirty="0">
                <a:solidFill>
                  <a:schemeClr val="bg1"/>
                </a:solidFill>
                <a:ea typeface="HanWangYenLight" pitchFamily="18" charset="-120"/>
              </a:rPr>
              <a:t>How I've proved Thee o'er and o'er</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4162337060"/>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55</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耶穌，耶穌，寶貴耶穌，</a:t>
            </a:r>
            <a:endParaRPr lang="en-AU" altLang="zh-TW" sz="5400" dirty="0">
              <a:solidFill>
                <a:schemeClr val="bg1"/>
              </a:solidFill>
              <a:latin typeface="HanWangYenLight" pitchFamily="18" charset="-120"/>
              <a:ea typeface="HanWangYenLight" pitchFamily="18" charset="-120"/>
            </a:endParaRPr>
          </a:p>
          <a:p>
            <a:pPr algn="ctr"/>
            <a:r>
              <a:rPr lang="zh-TW" altLang="en-US" sz="5400" dirty="0">
                <a:solidFill>
                  <a:schemeClr val="bg1"/>
                </a:solidFill>
                <a:latin typeface="HanWangYenLight" pitchFamily="18" charset="-120"/>
                <a:ea typeface="HanWangYenLight" pitchFamily="18" charset="-120"/>
              </a:rPr>
              <a:t>賜我恩更信靠祢。</a:t>
            </a:r>
            <a:endParaRPr lang="en-AU"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Jesus, Jesus, precious Jesus!</a:t>
            </a:r>
          </a:p>
          <a:p>
            <a:pPr algn="ctr"/>
            <a:r>
              <a:rPr lang="en-AU" altLang="zh-TW" sz="4000" dirty="0">
                <a:solidFill>
                  <a:schemeClr val="bg1"/>
                </a:solidFill>
                <a:ea typeface="HanWangYenLight" pitchFamily="18" charset="-120"/>
              </a:rPr>
              <a:t>Oh, for grace to trust Thee more!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
        <p:nvSpPr>
          <p:cNvPr id="6" name="TextBox 5">
            <a:extLst>
              <a:ext uri="{FF2B5EF4-FFF2-40B4-BE49-F238E27FC236}">
                <a16:creationId xmlns:a16="http://schemas.microsoft.com/office/drawing/2014/main" id="{01B58C25-6961-4F77-847A-97DC3E55B3A2}"/>
              </a:ext>
            </a:extLst>
          </p:cNvPr>
          <p:cNvSpPr txBox="1"/>
          <p:nvPr/>
        </p:nvSpPr>
        <p:spPr>
          <a:xfrm>
            <a:off x="-36512" y="4797152"/>
            <a:ext cx="9144000" cy="1415772"/>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信靠耶穌真是甜美</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en-AU" altLang="zh-TW" sz="2800" dirty="0">
                <a:solidFill>
                  <a:schemeClr val="accent6"/>
                </a:solidFill>
                <a:latin typeface="+mj-lt"/>
                <a:ea typeface="HanWangYenLight" panose="02020300000000000000" pitchFamily="18" charset="-120"/>
              </a:rPr>
              <a:t>Tis So Sweet to Trust in Jesus</a:t>
            </a:r>
          </a:p>
          <a:p>
            <a:pPr algn="ctr"/>
            <a:r>
              <a:rPr lang="zh-TW" altLang="en-US" dirty="0">
                <a:solidFill>
                  <a:schemeClr val="bg1"/>
                </a:solidFill>
                <a:latin typeface="HanWangYenLight" panose="02020300000000000000" pitchFamily="18" charset="-120"/>
                <a:ea typeface="HanWangYenLight" panose="02020300000000000000" pitchFamily="18" charset="-120"/>
              </a:rPr>
              <a:t>生命聖詩，</a:t>
            </a:r>
            <a:r>
              <a:rPr lang="en-US" altLang="zh-TW" dirty="0">
                <a:solidFill>
                  <a:schemeClr val="bg1"/>
                </a:solidFill>
                <a:latin typeface="HanWangYenLight" panose="02020300000000000000" pitchFamily="18" charset="-120"/>
                <a:ea typeface="HanWangYenLight" panose="02020300000000000000" pitchFamily="18" charset="-120"/>
              </a:rPr>
              <a:t>286 </a:t>
            </a:r>
            <a:r>
              <a:rPr lang="zh-TW" altLang="en-US" dirty="0">
                <a:solidFill>
                  <a:schemeClr val="bg1"/>
                </a:solidFill>
                <a:latin typeface="HanWangYenLight" panose="02020300000000000000" pitchFamily="18" charset="-120"/>
                <a:ea typeface="HanWangYenLight" panose="02020300000000000000" pitchFamily="18" charset="-120"/>
              </a:rPr>
              <a:t>版權屬 宣道出版社 所有</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Tree>
    <p:extLst>
      <p:ext uri="{BB962C8B-B14F-4D97-AF65-F5344CB8AC3E}">
        <p14:creationId xmlns:p14="http://schemas.microsoft.com/office/powerpoint/2010/main" val="919102216"/>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F24927A1-991F-4417-87C2-4F79DEC0E68F}" type="slidenum">
              <a:rPr lang="en-AU"/>
              <a:pPr>
                <a:defRPr/>
              </a:pPr>
              <a:t>56</a:t>
            </a:fld>
            <a:endParaRPr lang="en-AU" dirty="0"/>
          </a:p>
        </p:txBody>
      </p:sp>
      <p:sp>
        <p:nvSpPr>
          <p:cNvPr id="13" name="TextBox 12"/>
          <p:cNvSpPr txBox="1"/>
          <p:nvPr/>
        </p:nvSpPr>
        <p:spPr>
          <a:xfrm>
            <a:off x="3707904" y="1124744"/>
            <a:ext cx="3265488" cy="3786187"/>
          </a:xfrm>
          <a:prstGeom prst="rect">
            <a:avLst/>
          </a:prstGeom>
          <a:noFill/>
        </p:spPr>
        <p:txBody>
          <a:bodyPr wrap="none">
            <a:spAutoFit/>
          </a:bodyPr>
          <a:lstStyle/>
          <a:p>
            <a:pPr fontAlgn="auto">
              <a:spcBef>
                <a:spcPts val="0"/>
              </a:spcBef>
              <a:spcAft>
                <a:spcPts val="0"/>
              </a:spcAft>
              <a:defRPr/>
            </a:pPr>
            <a:r>
              <a:rPr lang="zh-TW" altLang="en-US" sz="12000" b="1" dirty="0">
                <a:solidFill>
                  <a:schemeClr val="accent2">
                    <a:lumMod val="75000"/>
                  </a:schemeClr>
                </a:solidFill>
                <a:latin typeface="HanWangYenLight" pitchFamily="18" charset="-120"/>
                <a:ea typeface="HanWangYenLight" pitchFamily="18" charset="-120"/>
                <a:cs typeface="+mn-cs"/>
              </a:rPr>
              <a:t>祈禱</a:t>
            </a:r>
          </a:p>
          <a:p>
            <a:pPr fontAlgn="auto">
              <a:spcBef>
                <a:spcPts val="0"/>
              </a:spcBef>
              <a:spcAft>
                <a:spcPts val="0"/>
              </a:spcAft>
              <a:defRPr/>
            </a:pPr>
            <a:endParaRPr lang="en-AU" sz="12000" spc="2000" dirty="0">
              <a:latin typeface="HanWangYenHeavy" pitchFamily="18" charset="-120"/>
              <a:ea typeface="HanWangYenHeavy" pitchFamily="18" charset="-120"/>
              <a:cs typeface="+mn-cs"/>
            </a:endParaRPr>
          </a:p>
        </p:txBody>
      </p:sp>
      <p:pic>
        <p:nvPicPr>
          <p:cNvPr id="23562" name="Picture 10" descr="cross.jpg"/>
          <p:cNvPicPr>
            <a:picLocks noChangeAspect="1"/>
          </p:cNvPicPr>
          <p:nvPr/>
        </p:nvPicPr>
        <p:blipFill>
          <a:blip r:embed="rId2" cstate="print"/>
          <a:srcRect/>
          <a:stretch>
            <a:fillRect/>
          </a:stretch>
        </p:blipFill>
        <p:spPr bwMode="auto">
          <a:xfrm>
            <a:off x="2627784" y="1268760"/>
            <a:ext cx="990600" cy="1676400"/>
          </a:xfrm>
          <a:prstGeom prst="rect">
            <a:avLst/>
          </a:prstGeom>
          <a:noFill/>
          <a:ln w="9525">
            <a:noFill/>
            <a:miter lim="800000"/>
            <a:headEnd/>
            <a:tailEnd/>
          </a:ln>
        </p:spPr>
      </p:pic>
      <p:sp>
        <p:nvSpPr>
          <p:cNvPr id="16" name="TextBox 15"/>
          <p:cNvSpPr txBox="1"/>
          <p:nvPr/>
        </p:nvSpPr>
        <p:spPr>
          <a:xfrm>
            <a:off x="2500313" y="3500438"/>
            <a:ext cx="5786437" cy="2120900"/>
          </a:xfrm>
          <a:prstGeom prst="rect">
            <a:avLst/>
          </a:prstGeom>
          <a:noFill/>
        </p:spPr>
        <p:txBody>
          <a:bodyPr>
            <a:spAutoFit/>
          </a:bodyPr>
          <a:lstStyle/>
          <a:p>
            <a:pPr marL="342900" indent="-342900" fontAlgn="auto">
              <a:lnSpc>
                <a:spcPct val="90000"/>
              </a:lnSpc>
              <a:spcBef>
                <a:spcPts val="10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en-US" sz="3600" dirty="0">
                <a:solidFill>
                  <a:srgbClr val="663300"/>
                </a:solidFill>
                <a:latin typeface="HanWangYenLight" pitchFamily="18" charset="-120"/>
                <a:ea typeface="HanWangYenLight" pitchFamily="18" charset="-120"/>
                <a:cs typeface="+mn-cs"/>
              </a:rPr>
              <a:t>眾立</a:t>
            </a:r>
          </a:p>
          <a:p>
            <a:pPr marL="342900" indent="-342900" fontAlgn="auto">
              <a:lnSpc>
                <a:spcPct val="90000"/>
              </a:lnSpc>
              <a:spcBef>
                <a:spcPts val="10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en-US" sz="3600" dirty="0">
                <a:solidFill>
                  <a:srgbClr val="663300"/>
                </a:solidFill>
                <a:latin typeface="HanWangYenLight" pitchFamily="18" charset="-120"/>
                <a:ea typeface="HanWangYenLight" pitchFamily="18" charset="-120"/>
                <a:cs typeface="+mn-cs"/>
              </a:rPr>
              <a:t>長者或有需要者</a:t>
            </a:r>
          </a:p>
          <a:p>
            <a:pPr marL="342900" indent="-342900" fontAlgn="auto">
              <a:lnSpc>
                <a:spcPct val="90000"/>
              </a:lnSpc>
              <a:spcBef>
                <a:spcPts val="10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en-US" sz="3600" dirty="0">
                <a:solidFill>
                  <a:srgbClr val="663300"/>
                </a:solidFill>
                <a:latin typeface="HanWangYenLight" pitchFamily="18" charset="-120"/>
                <a:ea typeface="HanWangYenLight" pitchFamily="18" charset="-120"/>
                <a:cs typeface="+mn-cs"/>
              </a:rPr>
              <a:t>可自由選擇坐下</a:t>
            </a:r>
          </a:p>
          <a:p>
            <a:pPr fontAlgn="auto">
              <a:spcBef>
                <a:spcPts val="0"/>
              </a:spcBef>
              <a:spcAft>
                <a:spcPts val="0"/>
              </a:spcAft>
              <a:defRPr/>
            </a:pPr>
            <a:endParaRPr lang="en-AU" dirty="0">
              <a:latin typeface="+mn-lt"/>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951CEF76-AB5E-4EED-BF74-976D57D04A61}" type="slidenum">
              <a:rPr lang="en-AU"/>
              <a:pPr>
                <a:defRPr/>
              </a:pPr>
              <a:t>57</a:t>
            </a:fld>
            <a:endParaRPr lang="en-AU" dirty="0"/>
          </a:p>
        </p:txBody>
      </p:sp>
      <p:sp>
        <p:nvSpPr>
          <p:cNvPr id="16" name="TextBox 15"/>
          <p:cNvSpPr txBox="1"/>
          <p:nvPr/>
        </p:nvSpPr>
        <p:spPr>
          <a:xfrm>
            <a:off x="1619672" y="3012098"/>
            <a:ext cx="287258" cy="400110"/>
          </a:xfrm>
          <a:prstGeom prst="rect">
            <a:avLst/>
          </a:prstGeom>
          <a:noFill/>
        </p:spPr>
        <p:txBody>
          <a:bodyPr wrap="none">
            <a:spAutoFit/>
          </a:bodyPr>
          <a:lstStyle/>
          <a:p>
            <a:pPr marL="342900" lvl="1" indent="-342900" fontAlgn="auto">
              <a:spcBef>
                <a:spcPts val="1100"/>
              </a:spcBef>
              <a:spcAft>
                <a:spcPts val="0"/>
              </a:spcAft>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defRPr/>
            </a:pPr>
            <a:r>
              <a:rPr lang="en-US" altLang="zh-TW" sz="2000" b="1" spc="-150" dirty="0">
                <a:solidFill>
                  <a:schemeClr val="accent2">
                    <a:lumMod val="75000"/>
                  </a:schemeClr>
                </a:solidFill>
                <a:latin typeface="HanWangYenLight" panose="02020300000000000000" pitchFamily="18" charset="-120"/>
                <a:ea typeface="HanWangYenLight" panose="02020300000000000000" pitchFamily="18" charset="-120"/>
              </a:rPr>
              <a:t>  </a:t>
            </a:r>
          </a:p>
        </p:txBody>
      </p:sp>
      <p:pic>
        <p:nvPicPr>
          <p:cNvPr id="35850" name="Picture 10" descr="colour.jpg"/>
          <p:cNvPicPr>
            <a:picLocks noChangeAspect="1"/>
          </p:cNvPicPr>
          <p:nvPr/>
        </p:nvPicPr>
        <p:blipFill>
          <a:blip r:embed="rId2" cstate="print"/>
          <a:srcRect/>
          <a:stretch>
            <a:fillRect/>
          </a:stretch>
        </p:blipFill>
        <p:spPr bwMode="auto">
          <a:xfrm>
            <a:off x="1500188" y="1512888"/>
            <a:ext cx="6300787" cy="1489075"/>
          </a:xfrm>
          <a:prstGeom prst="rect">
            <a:avLst/>
          </a:prstGeom>
          <a:noFill/>
          <a:ln w="9525">
            <a:noFill/>
            <a:miter lim="800000"/>
            <a:headEnd/>
            <a:tailEnd/>
          </a:ln>
        </p:spPr>
      </p:pic>
      <p:sp>
        <p:nvSpPr>
          <p:cNvPr id="12" name="TextBox 11"/>
          <p:cNvSpPr txBox="1"/>
          <p:nvPr/>
        </p:nvSpPr>
        <p:spPr>
          <a:xfrm>
            <a:off x="6939200" y="776650"/>
            <a:ext cx="1723549" cy="1015663"/>
          </a:xfrm>
          <a:prstGeom prst="rect">
            <a:avLst/>
          </a:prstGeom>
          <a:noFill/>
        </p:spPr>
        <p:txBody>
          <a:bodyPr wrap="none">
            <a:spAutoFit/>
          </a:bodyPr>
          <a:lstStyle/>
          <a:p>
            <a:pPr fontAlgn="auto">
              <a:spcBef>
                <a:spcPts val="0"/>
              </a:spcBef>
              <a:spcAft>
                <a:spcPts val="0"/>
              </a:spcAft>
              <a:defRPr/>
            </a:pPr>
            <a:r>
              <a:rPr lang="en-AU" sz="6000" dirty="0">
                <a:solidFill>
                  <a:schemeClr val="accent1">
                    <a:lumMod val="50000"/>
                  </a:schemeClr>
                </a:solidFill>
                <a:latin typeface="HanWangYenHeavy" pitchFamily="18" charset="-120"/>
                <a:ea typeface="HanWangYenHeavy" pitchFamily="18" charset="-120"/>
                <a:cs typeface="+mn-cs"/>
              </a:rPr>
              <a:t>獻</a:t>
            </a:r>
            <a:r>
              <a:rPr lang="zh-TW" altLang="en-US" sz="6000" dirty="0">
                <a:solidFill>
                  <a:schemeClr val="accent1">
                    <a:lumMod val="50000"/>
                  </a:schemeClr>
                </a:solidFill>
                <a:latin typeface="HanWangYenHeavy" pitchFamily="18" charset="-120"/>
                <a:ea typeface="HanWangYenHeavy" pitchFamily="18" charset="-120"/>
              </a:rPr>
              <a:t>詩</a:t>
            </a:r>
            <a:endParaRPr lang="en-AU" sz="6000" dirty="0">
              <a:solidFill>
                <a:schemeClr val="accent1">
                  <a:lumMod val="50000"/>
                </a:schemeClr>
              </a:solidFill>
              <a:latin typeface="HanWangYenHeavy" pitchFamily="18" charset="-120"/>
              <a:ea typeface="HanWangYenHeavy" pitchFamily="18" charset="-120"/>
              <a:cs typeface="+mn-cs"/>
            </a:endParaRPr>
          </a:p>
        </p:txBody>
      </p:sp>
      <p:sp>
        <p:nvSpPr>
          <p:cNvPr id="6" name="TextBox 5"/>
          <p:cNvSpPr txBox="1"/>
          <p:nvPr/>
        </p:nvSpPr>
        <p:spPr>
          <a:xfrm>
            <a:off x="1187624" y="3230369"/>
            <a:ext cx="7292675" cy="1754326"/>
          </a:xfrm>
          <a:prstGeom prst="rect">
            <a:avLst/>
          </a:prstGeom>
          <a:noFill/>
        </p:spPr>
        <p:txBody>
          <a:bodyPr wrap="square">
            <a:spAutoFit/>
          </a:bodyPr>
          <a:lstStyle/>
          <a:p>
            <a:pPr algn="r"/>
            <a:r>
              <a:rPr lang="en-AU" sz="4400" dirty="0"/>
              <a:t>PEOPLE NEED THE LORD</a:t>
            </a:r>
          </a:p>
          <a:p>
            <a:pPr algn="r"/>
            <a:r>
              <a:rPr lang="en-AU" sz="3600" dirty="0"/>
              <a:t> </a:t>
            </a:r>
          </a:p>
          <a:p>
            <a:pPr algn="r"/>
            <a:r>
              <a:rPr lang="en-AU" sz="2800" dirty="0"/>
              <a:t>by Steve Green 1994</a:t>
            </a:r>
          </a:p>
        </p:txBody>
      </p:sp>
      <p:sp>
        <p:nvSpPr>
          <p:cNvPr id="2" name="Rectangle 1"/>
          <p:cNvSpPr/>
          <p:nvPr/>
        </p:nvSpPr>
        <p:spPr>
          <a:xfrm>
            <a:off x="1500188" y="4581128"/>
            <a:ext cx="7176268" cy="369332"/>
          </a:xfrm>
          <a:prstGeom prst="rect">
            <a:avLst/>
          </a:prstGeom>
        </p:spPr>
        <p:txBody>
          <a:bodyPr wrap="square">
            <a:spAutoFit/>
          </a:bodyPr>
          <a:lstStyle/>
          <a:p>
            <a:pPr algn="r"/>
            <a:r>
              <a:rPr lang="en-AU" altLang="zh-TW" dirty="0"/>
              <a:t> </a:t>
            </a:r>
            <a:endParaRPr lang="en-US" altLang="zh-TW" dirty="0"/>
          </a:p>
        </p:txBody>
      </p:sp>
    </p:spTree>
    <p:extLst>
      <p:ext uri="{BB962C8B-B14F-4D97-AF65-F5344CB8AC3E}">
        <p14:creationId xmlns:p14="http://schemas.microsoft.com/office/powerpoint/2010/main" val="792706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58</a:t>
            </a:fld>
            <a:endParaRPr lang="en-AU"/>
          </a:p>
        </p:txBody>
      </p:sp>
      <p:sp>
        <p:nvSpPr>
          <p:cNvPr id="2" name="Rectangle 1"/>
          <p:cNvSpPr/>
          <p:nvPr/>
        </p:nvSpPr>
        <p:spPr>
          <a:xfrm>
            <a:off x="0" y="116632"/>
            <a:ext cx="9144000" cy="2554545"/>
          </a:xfrm>
          <a:prstGeom prst="rect">
            <a:avLst/>
          </a:prstGeom>
        </p:spPr>
        <p:txBody>
          <a:bodyPr wrap="square">
            <a:spAutoFit/>
          </a:bodyPr>
          <a:lstStyle/>
          <a:p>
            <a:pPr algn="ctr"/>
            <a:r>
              <a:rPr lang="en-AU" sz="4000" dirty="0">
                <a:solidFill>
                  <a:schemeClr val="bg1"/>
                </a:solidFill>
              </a:rPr>
              <a:t>Every day they pass me by</a:t>
            </a:r>
            <a:br>
              <a:rPr lang="en-AU" sz="4000" dirty="0">
                <a:solidFill>
                  <a:schemeClr val="bg1"/>
                </a:solidFill>
              </a:rPr>
            </a:br>
            <a:r>
              <a:rPr lang="en-AU" sz="4000" dirty="0">
                <a:solidFill>
                  <a:schemeClr val="bg1"/>
                </a:solidFill>
              </a:rPr>
              <a:t>I can see it in their eyes</a:t>
            </a:r>
            <a:br>
              <a:rPr lang="en-AU" sz="4000" dirty="0">
                <a:solidFill>
                  <a:schemeClr val="bg1"/>
                </a:solidFill>
              </a:rPr>
            </a:br>
            <a:r>
              <a:rPr lang="en-AU" sz="4000" dirty="0">
                <a:solidFill>
                  <a:schemeClr val="bg1"/>
                </a:solidFill>
              </a:rPr>
              <a:t>Empty people filled with care</a:t>
            </a:r>
            <a:br>
              <a:rPr lang="en-AU" sz="4000" dirty="0">
                <a:solidFill>
                  <a:schemeClr val="bg1"/>
                </a:solidFill>
              </a:rPr>
            </a:br>
            <a:r>
              <a:rPr lang="en-AU" sz="4000" dirty="0">
                <a:solidFill>
                  <a:schemeClr val="bg1"/>
                </a:solidFill>
              </a:rPr>
              <a:t>Headed who knows where?</a:t>
            </a:r>
            <a:endParaRPr lang="en-US" altLang="zh-TW" sz="4000" dirty="0">
              <a:solidFill>
                <a:schemeClr val="bg1"/>
              </a:solidFill>
              <a:ea typeface="HanWangYenLight" pitchFamily="18" charset="-120"/>
            </a:endParaRPr>
          </a:p>
        </p:txBody>
      </p:sp>
      <p:sp>
        <p:nvSpPr>
          <p:cNvPr id="4" name="TextBox 3">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1727568032"/>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59</a:t>
            </a:fld>
            <a:endParaRPr lang="en-AU"/>
          </a:p>
        </p:txBody>
      </p:sp>
      <p:sp>
        <p:nvSpPr>
          <p:cNvPr id="2" name="Rectangle 1"/>
          <p:cNvSpPr/>
          <p:nvPr/>
        </p:nvSpPr>
        <p:spPr>
          <a:xfrm>
            <a:off x="0" y="116632"/>
            <a:ext cx="9144000" cy="2554545"/>
          </a:xfrm>
          <a:prstGeom prst="rect">
            <a:avLst/>
          </a:prstGeom>
        </p:spPr>
        <p:txBody>
          <a:bodyPr wrap="square">
            <a:spAutoFit/>
          </a:bodyPr>
          <a:lstStyle/>
          <a:p>
            <a:pPr algn="ctr"/>
            <a:r>
              <a:rPr lang="en-AU" sz="4000" dirty="0">
                <a:solidFill>
                  <a:schemeClr val="bg1"/>
                </a:solidFill>
              </a:rPr>
              <a:t>On they go through private pain</a:t>
            </a:r>
            <a:br>
              <a:rPr lang="en-AU" sz="4000" dirty="0">
                <a:solidFill>
                  <a:schemeClr val="bg1"/>
                </a:solidFill>
              </a:rPr>
            </a:br>
            <a:r>
              <a:rPr lang="en-AU" sz="4000" dirty="0">
                <a:solidFill>
                  <a:schemeClr val="bg1"/>
                </a:solidFill>
              </a:rPr>
              <a:t>Living fear to fear</a:t>
            </a:r>
            <a:br>
              <a:rPr lang="en-AU" sz="4000" dirty="0">
                <a:solidFill>
                  <a:schemeClr val="bg1"/>
                </a:solidFill>
              </a:rPr>
            </a:br>
            <a:r>
              <a:rPr lang="en-AU" sz="4000" dirty="0">
                <a:solidFill>
                  <a:schemeClr val="bg1"/>
                </a:solidFill>
              </a:rPr>
              <a:t>Laughter hides their silent cries</a:t>
            </a:r>
            <a:br>
              <a:rPr lang="en-AU" sz="4000" dirty="0">
                <a:solidFill>
                  <a:schemeClr val="bg1"/>
                </a:solidFill>
              </a:rPr>
            </a:br>
            <a:r>
              <a:rPr lang="en-AU" sz="4000" dirty="0">
                <a:solidFill>
                  <a:schemeClr val="bg1"/>
                </a:solidFill>
              </a:rPr>
              <a:t>Only Jesus hears</a:t>
            </a:r>
            <a:endParaRPr lang="en-US" altLang="zh-TW" sz="4000" dirty="0">
              <a:solidFill>
                <a:schemeClr val="bg1"/>
              </a:solidFill>
              <a:ea typeface="HanWangYenLight" pitchFamily="18" charset="-120"/>
            </a:endParaRPr>
          </a:p>
        </p:txBody>
      </p:sp>
      <p:sp>
        <p:nvSpPr>
          <p:cNvPr id="5" name="TextBox 4">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2199265587"/>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6</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和撒那，和撒那，</a:t>
            </a:r>
          </a:p>
          <a:p>
            <a:pPr algn="ctr"/>
            <a:r>
              <a:rPr lang="zh-TW" altLang="en-US" sz="5400" dirty="0">
                <a:solidFill>
                  <a:schemeClr val="bg1"/>
                </a:solidFill>
                <a:latin typeface="HanWangYenLight" pitchFamily="18" charset="-120"/>
                <a:ea typeface="HanWangYenLight" pitchFamily="18" charset="-120"/>
              </a:rPr>
              <a:t>和撒那在那至高處。</a:t>
            </a:r>
            <a:endParaRPr lang="en-US"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Hosanna, hosanna,</a:t>
            </a:r>
          </a:p>
          <a:p>
            <a:pPr algn="ctr"/>
            <a:r>
              <a:rPr lang="en-AU" altLang="zh-TW" sz="4000" dirty="0">
                <a:solidFill>
                  <a:schemeClr val="bg1"/>
                </a:solidFill>
                <a:ea typeface="HanWangYenLight" pitchFamily="18" charset="-120"/>
              </a:rPr>
              <a:t>Hosanna in the highest</a:t>
            </a:r>
            <a:endParaRPr lang="zh-TW" altLang="en-US" sz="4000" dirty="0">
              <a:solidFill>
                <a:schemeClr val="bg1"/>
              </a:solidFill>
              <a:ea typeface="HanWangYenLight" pitchFamily="18" charset="-120"/>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v1a</a:t>
            </a:r>
          </a:p>
        </p:txBody>
      </p:sp>
    </p:spTree>
    <p:extLst>
      <p:ext uri="{BB962C8B-B14F-4D97-AF65-F5344CB8AC3E}">
        <p14:creationId xmlns:p14="http://schemas.microsoft.com/office/powerpoint/2010/main" val="3547441532"/>
      </p:ext>
    </p:extLst>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60</a:t>
            </a:fld>
            <a:endParaRPr lang="en-AU"/>
          </a:p>
        </p:txBody>
      </p:sp>
      <p:sp>
        <p:nvSpPr>
          <p:cNvPr id="2" name="Rectangle 1"/>
          <p:cNvSpPr/>
          <p:nvPr/>
        </p:nvSpPr>
        <p:spPr>
          <a:xfrm>
            <a:off x="0" y="116632"/>
            <a:ext cx="9144000" cy="3785652"/>
          </a:xfrm>
          <a:prstGeom prst="rect">
            <a:avLst/>
          </a:prstGeom>
        </p:spPr>
        <p:txBody>
          <a:bodyPr wrap="square">
            <a:spAutoFit/>
          </a:bodyPr>
          <a:lstStyle/>
          <a:p>
            <a:pPr algn="ctr"/>
            <a:r>
              <a:rPr lang="en-AU" sz="4000" dirty="0">
                <a:solidFill>
                  <a:schemeClr val="tx2">
                    <a:lumMod val="40000"/>
                    <a:lumOff val="60000"/>
                  </a:schemeClr>
                </a:solidFill>
                <a:effectLst>
                  <a:outerShdw blurRad="38100" dist="25400" dir="5400000" algn="ctr">
                    <a:srgbClr val="6E747A">
                      <a:alpha val="43000"/>
                    </a:srgbClr>
                  </a:outerShdw>
                </a:effectLst>
              </a:rPr>
              <a:t>People need the Lord People need the Lord</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At the end of broken dreams</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He's the open door</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People need the Lord People need the Lord</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When will we realize</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People need the Lord?</a:t>
            </a:r>
            <a:endParaRPr lang="en-AU" sz="4000" dirty="0">
              <a:solidFill>
                <a:schemeClr val="tx2">
                  <a:lumMod val="40000"/>
                  <a:lumOff val="60000"/>
                </a:schemeClr>
              </a:solidFill>
            </a:endParaRPr>
          </a:p>
        </p:txBody>
      </p:sp>
      <p:sp>
        <p:nvSpPr>
          <p:cNvPr id="5" name="TextBox 4">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2681607345"/>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61</a:t>
            </a:fld>
            <a:endParaRPr lang="en-AU"/>
          </a:p>
        </p:txBody>
      </p:sp>
      <p:sp>
        <p:nvSpPr>
          <p:cNvPr id="2" name="Rectangle 1"/>
          <p:cNvSpPr/>
          <p:nvPr/>
        </p:nvSpPr>
        <p:spPr>
          <a:xfrm>
            <a:off x="0" y="116632"/>
            <a:ext cx="9144000" cy="2554545"/>
          </a:xfrm>
          <a:prstGeom prst="rect">
            <a:avLst/>
          </a:prstGeom>
        </p:spPr>
        <p:txBody>
          <a:bodyPr wrap="square">
            <a:spAutoFit/>
          </a:bodyPr>
          <a:lstStyle/>
          <a:p>
            <a:pPr algn="ctr"/>
            <a:r>
              <a:rPr lang="en-AU" sz="4000" dirty="0">
                <a:solidFill>
                  <a:schemeClr val="bg1"/>
                </a:solidFill>
              </a:rPr>
              <a:t>We are called to take His light</a:t>
            </a:r>
            <a:br>
              <a:rPr lang="en-AU" sz="4000" dirty="0">
                <a:solidFill>
                  <a:schemeClr val="bg1"/>
                </a:solidFill>
              </a:rPr>
            </a:br>
            <a:r>
              <a:rPr lang="en-AU" sz="4000" dirty="0">
                <a:solidFill>
                  <a:schemeClr val="bg1"/>
                </a:solidFill>
              </a:rPr>
              <a:t>To a world where wrong seems right</a:t>
            </a:r>
            <a:br>
              <a:rPr lang="en-AU" sz="4000" dirty="0">
                <a:solidFill>
                  <a:schemeClr val="bg1"/>
                </a:solidFill>
              </a:rPr>
            </a:br>
            <a:r>
              <a:rPr lang="en-AU" sz="4000" dirty="0">
                <a:solidFill>
                  <a:schemeClr val="bg1"/>
                </a:solidFill>
              </a:rPr>
              <a:t>What could be too great a cost</a:t>
            </a:r>
            <a:br>
              <a:rPr lang="en-AU" sz="4000" dirty="0">
                <a:solidFill>
                  <a:schemeClr val="bg1"/>
                </a:solidFill>
              </a:rPr>
            </a:br>
            <a:r>
              <a:rPr lang="en-AU" sz="4000" dirty="0">
                <a:solidFill>
                  <a:schemeClr val="bg1"/>
                </a:solidFill>
              </a:rPr>
              <a:t>For sharing life with one who's lost?</a:t>
            </a:r>
            <a:endParaRPr lang="en-US" altLang="zh-TW" sz="4000" dirty="0">
              <a:solidFill>
                <a:schemeClr val="bg1"/>
              </a:solidFill>
              <a:ea typeface="HanWangYenLight" pitchFamily="18" charset="-120"/>
            </a:endParaRPr>
          </a:p>
        </p:txBody>
      </p:sp>
      <p:sp>
        <p:nvSpPr>
          <p:cNvPr id="5" name="TextBox 4">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1629776661"/>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62</a:t>
            </a:fld>
            <a:endParaRPr lang="en-AU"/>
          </a:p>
        </p:txBody>
      </p:sp>
      <p:sp>
        <p:nvSpPr>
          <p:cNvPr id="2" name="Rectangle 1"/>
          <p:cNvSpPr/>
          <p:nvPr/>
        </p:nvSpPr>
        <p:spPr>
          <a:xfrm>
            <a:off x="0" y="116632"/>
            <a:ext cx="9144000" cy="2554545"/>
          </a:xfrm>
          <a:prstGeom prst="rect">
            <a:avLst/>
          </a:prstGeom>
        </p:spPr>
        <p:txBody>
          <a:bodyPr wrap="square">
            <a:spAutoFit/>
          </a:bodyPr>
          <a:lstStyle/>
          <a:p>
            <a:pPr algn="ctr"/>
            <a:r>
              <a:rPr lang="en-AU" sz="4000" dirty="0">
                <a:solidFill>
                  <a:schemeClr val="bg1"/>
                </a:solidFill>
              </a:rPr>
              <a:t>Through His love our hearts can feel</a:t>
            </a:r>
            <a:br>
              <a:rPr lang="en-AU" sz="4000" dirty="0">
                <a:solidFill>
                  <a:schemeClr val="bg1"/>
                </a:solidFill>
              </a:rPr>
            </a:br>
            <a:r>
              <a:rPr lang="en-AU" sz="4000" dirty="0">
                <a:solidFill>
                  <a:schemeClr val="bg1"/>
                </a:solidFill>
              </a:rPr>
              <a:t>All the grief they bear</a:t>
            </a:r>
            <a:br>
              <a:rPr lang="en-AU" sz="4000" dirty="0">
                <a:solidFill>
                  <a:schemeClr val="bg1"/>
                </a:solidFill>
              </a:rPr>
            </a:br>
            <a:r>
              <a:rPr lang="en-AU" sz="4000" dirty="0">
                <a:solidFill>
                  <a:schemeClr val="bg1"/>
                </a:solidFill>
              </a:rPr>
              <a:t>They must hear the words of life</a:t>
            </a:r>
            <a:br>
              <a:rPr lang="en-AU" sz="4000" dirty="0">
                <a:solidFill>
                  <a:schemeClr val="bg1"/>
                </a:solidFill>
              </a:rPr>
            </a:br>
            <a:r>
              <a:rPr lang="en-AU" sz="4000" dirty="0">
                <a:solidFill>
                  <a:schemeClr val="bg1"/>
                </a:solidFill>
              </a:rPr>
              <a:t>Only we can share</a:t>
            </a:r>
            <a:endParaRPr lang="en-US" altLang="zh-TW" sz="4000" dirty="0">
              <a:solidFill>
                <a:schemeClr val="bg1"/>
              </a:solidFill>
              <a:ea typeface="HanWangYenLight" pitchFamily="18" charset="-120"/>
            </a:endParaRPr>
          </a:p>
        </p:txBody>
      </p:sp>
      <p:sp>
        <p:nvSpPr>
          <p:cNvPr id="5" name="TextBox 4">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3266261458"/>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63</a:t>
            </a:fld>
            <a:endParaRPr lang="en-AU"/>
          </a:p>
        </p:txBody>
      </p:sp>
      <p:sp>
        <p:nvSpPr>
          <p:cNvPr id="2" name="Rectangle 1"/>
          <p:cNvSpPr/>
          <p:nvPr/>
        </p:nvSpPr>
        <p:spPr>
          <a:xfrm>
            <a:off x="0" y="116632"/>
            <a:ext cx="9144000" cy="4401205"/>
          </a:xfrm>
          <a:prstGeom prst="rect">
            <a:avLst/>
          </a:prstGeom>
        </p:spPr>
        <p:txBody>
          <a:bodyPr wrap="square">
            <a:spAutoFit/>
          </a:bodyPr>
          <a:lstStyle/>
          <a:p>
            <a:pPr algn="ctr"/>
            <a:r>
              <a:rPr lang="en-AU" sz="4000" dirty="0">
                <a:solidFill>
                  <a:schemeClr val="tx2">
                    <a:lumMod val="40000"/>
                    <a:lumOff val="60000"/>
                  </a:schemeClr>
                </a:solidFill>
                <a:effectLst>
                  <a:outerShdw blurRad="38100" dist="25400" dir="5400000" algn="ctr">
                    <a:srgbClr val="6E747A">
                      <a:alpha val="43000"/>
                    </a:srgbClr>
                  </a:outerShdw>
                </a:effectLst>
              </a:rPr>
              <a:t>People need the Lord People need the Lord</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At the end of broken dreams</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He's the open door</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People need the Lord People need the Lord</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When will we realize</a:t>
            </a:r>
          </a:p>
          <a:p>
            <a:pPr algn="ctr"/>
            <a:r>
              <a:rPr lang="en-AU" sz="4000" dirty="0">
                <a:solidFill>
                  <a:schemeClr val="tx2">
                    <a:lumMod val="40000"/>
                    <a:lumOff val="60000"/>
                  </a:schemeClr>
                </a:solidFill>
                <a:effectLst>
                  <a:outerShdw blurRad="38100" dist="25400" dir="5400000" algn="ctr">
                    <a:srgbClr val="6E747A">
                      <a:alpha val="43000"/>
                    </a:srgbClr>
                  </a:outerShdw>
                </a:effectLst>
              </a:rPr>
              <a:t>That we must give our lives </a:t>
            </a:r>
            <a:br>
              <a:rPr lang="en-AU" sz="4000" dirty="0">
                <a:solidFill>
                  <a:schemeClr val="tx2">
                    <a:lumMod val="40000"/>
                    <a:lumOff val="60000"/>
                  </a:schemeClr>
                </a:solidFill>
                <a:effectLst>
                  <a:outerShdw blurRad="38100" dist="25400" dir="5400000" algn="ctr">
                    <a:srgbClr val="6E747A">
                      <a:alpha val="43000"/>
                    </a:srgbClr>
                  </a:outerShdw>
                </a:effectLst>
              </a:rPr>
            </a:br>
            <a:r>
              <a:rPr lang="en-AU" sz="4000" dirty="0">
                <a:solidFill>
                  <a:schemeClr val="tx2">
                    <a:lumMod val="40000"/>
                    <a:lumOff val="60000"/>
                  </a:schemeClr>
                </a:solidFill>
                <a:effectLst>
                  <a:outerShdw blurRad="38100" dist="25400" dir="5400000" algn="ctr">
                    <a:srgbClr val="6E747A">
                      <a:alpha val="43000"/>
                    </a:srgbClr>
                  </a:outerShdw>
                </a:effectLst>
              </a:rPr>
              <a:t>for People need the Lord.</a:t>
            </a:r>
            <a:endParaRPr lang="en-AU" sz="4000" dirty="0">
              <a:solidFill>
                <a:schemeClr val="tx2">
                  <a:lumMod val="40000"/>
                  <a:lumOff val="60000"/>
                </a:schemeClr>
              </a:solidFill>
            </a:endParaRPr>
          </a:p>
        </p:txBody>
      </p:sp>
      <p:sp>
        <p:nvSpPr>
          <p:cNvPr id="5" name="TextBox 4">
            <a:extLst>
              <a:ext uri="{FF2B5EF4-FFF2-40B4-BE49-F238E27FC236}">
                <a16:creationId xmlns:a16="http://schemas.microsoft.com/office/drawing/2014/main" id="{B84E5108-037C-46DF-9C5A-7B406695264C}"/>
              </a:ext>
            </a:extLst>
          </p:cNvPr>
          <p:cNvSpPr txBox="1"/>
          <p:nvPr/>
        </p:nvSpPr>
        <p:spPr>
          <a:xfrm>
            <a:off x="-108520" y="5445224"/>
            <a:ext cx="9144000" cy="707886"/>
          </a:xfrm>
          <a:prstGeom prst="rect">
            <a:avLst/>
          </a:prstGeom>
          <a:noFill/>
        </p:spPr>
        <p:txBody>
          <a:bodyPr wrap="square" rtlCol="0">
            <a:spAutoFit/>
          </a:bodyPr>
          <a:lstStyle/>
          <a:p>
            <a:pPr algn="ctr"/>
            <a:r>
              <a:rPr lang="zh-TW" altLang="en-US" sz="4000" b="1" dirty="0">
                <a:solidFill>
                  <a:schemeClr val="accent6">
                    <a:lumMod val="75000"/>
                  </a:schemeClr>
                </a:solidFill>
                <a:latin typeface="HanWangYenLight" pitchFamily="18" charset="-120"/>
                <a:ea typeface="HanWangYenLight" pitchFamily="18" charset="-120"/>
              </a:rPr>
              <a:t> </a:t>
            </a:r>
            <a:r>
              <a:rPr lang="en-AU" sz="3200" dirty="0">
                <a:solidFill>
                  <a:schemeClr val="accent6">
                    <a:lumMod val="75000"/>
                  </a:schemeClr>
                </a:solidFill>
              </a:rPr>
              <a:t>People need the Lord</a:t>
            </a:r>
            <a:endParaRPr lang="zh-TW" altLang="en-US" sz="3200" b="1" dirty="0">
              <a:solidFill>
                <a:schemeClr val="accent6"/>
              </a:solidFill>
              <a:latin typeface="HanWangYenLight" pitchFamily="18" charset="-120"/>
              <a:ea typeface="HanWangYenLight" pitchFamily="18" charset="-120"/>
            </a:endParaRPr>
          </a:p>
        </p:txBody>
      </p:sp>
    </p:spTree>
    <p:extLst>
      <p:ext uri="{BB962C8B-B14F-4D97-AF65-F5344CB8AC3E}">
        <p14:creationId xmlns:p14="http://schemas.microsoft.com/office/powerpoint/2010/main" val="2305481622"/>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F24927A1-991F-4417-87C2-4F79DEC0E68F}" type="slidenum">
              <a:rPr lang="en-AU"/>
              <a:pPr>
                <a:defRPr/>
              </a:pPr>
              <a:t>64</a:t>
            </a:fld>
            <a:endParaRPr lang="en-AU" dirty="0"/>
          </a:p>
        </p:txBody>
      </p:sp>
      <p:pic>
        <p:nvPicPr>
          <p:cNvPr id="6" name="Picture 11" descr="jesusNKids_2.jpg"/>
          <p:cNvPicPr>
            <a:picLocks noChangeAspect="1"/>
          </p:cNvPicPr>
          <p:nvPr/>
        </p:nvPicPr>
        <p:blipFill>
          <a:blip r:embed="rId2" cstate="print"/>
          <a:srcRect/>
          <a:stretch>
            <a:fillRect/>
          </a:stretch>
        </p:blipFill>
        <p:spPr bwMode="auto">
          <a:xfrm>
            <a:off x="2627784" y="836712"/>
            <a:ext cx="4608512" cy="4221241"/>
          </a:xfrm>
          <a:prstGeom prst="rect">
            <a:avLst/>
          </a:prstGeom>
          <a:noFill/>
          <a:ln w="9525">
            <a:noFill/>
            <a:miter lim="800000"/>
            <a:headEnd/>
            <a:tailEnd/>
          </a:ln>
        </p:spPr>
      </p:pic>
    </p:spTree>
    <p:extLst>
      <p:ext uri="{BB962C8B-B14F-4D97-AF65-F5344CB8AC3E}">
        <p14:creationId xmlns:p14="http://schemas.microsoft.com/office/powerpoint/2010/main" val="1132981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F24927A1-991F-4417-87C2-4F79DEC0E68F}" type="slidenum">
              <a:rPr lang="en-AU"/>
              <a:pPr>
                <a:defRPr/>
              </a:pPr>
              <a:t>65</a:t>
            </a:fld>
            <a:endParaRPr lang="en-AU" dirty="0"/>
          </a:p>
        </p:txBody>
      </p:sp>
      <p:pic>
        <p:nvPicPr>
          <p:cNvPr id="3" name="Picture 2">
            <a:extLst>
              <a:ext uri="{FF2B5EF4-FFF2-40B4-BE49-F238E27FC236}">
                <a16:creationId xmlns:a16="http://schemas.microsoft.com/office/drawing/2014/main" id="{D16EFC29-C02D-4AD2-A2D4-03B1BD094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8850" cy="6093296"/>
          </a:xfrm>
          <a:prstGeom prst="rect">
            <a:avLst/>
          </a:prstGeom>
        </p:spPr>
      </p:pic>
    </p:spTree>
    <p:extLst>
      <p:ext uri="{BB962C8B-B14F-4D97-AF65-F5344CB8AC3E}">
        <p14:creationId xmlns:p14="http://schemas.microsoft.com/office/powerpoint/2010/main" val="2639020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F24927A1-991F-4417-87C2-4F79DEC0E68F}" type="slidenum">
              <a:rPr lang="en-AU"/>
              <a:pPr>
                <a:defRPr/>
              </a:pPr>
              <a:t>66</a:t>
            </a:fld>
            <a:endParaRPr lang="en-AU" dirty="0"/>
          </a:p>
        </p:txBody>
      </p:sp>
      <p:pic>
        <p:nvPicPr>
          <p:cNvPr id="3" name="Picture 2">
            <a:extLst>
              <a:ext uri="{FF2B5EF4-FFF2-40B4-BE49-F238E27FC236}">
                <a16:creationId xmlns:a16="http://schemas.microsoft.com/office/drawing/2014/main" id="{398601CF-E185-42F6-B290-C1720360E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3296"/>
          </a:xfrm>
          <a:prstGeom prst="rect">
            <a:avLst/>
          </a:prstGeom>
        </p:spPr>
      </p:pic>
    </p:spTree>
    <p:extLst>
      <p:ext uri="{BB962C8B-B14F-4D97-AF65-F5344CB8AC3E}">
        <p14:creationId xmlns:p14="http://schemas.microsoft.com/office/powerpoint/2010/main" val="1491885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3481E014-5F95-4561-96F9-A4BEF4A3C893}" type="slidenum">
              <a:rPr lang="en-AU"/>
              <a:pPr>
                <a:defRPr/>
              </a:pPr>
              <a:t>67</a:t>
            </a:fld>
            <a:endParaRPr lang="en-AU" dirty="0"/>
          </a:p>
        </p:txBody>
      </p:sp>
      <p:sp>
        <p:nvSpPr>
          <p:cNvPr id="18" name="TextBox 17"/>
          <p:cNvSpPr txBox="1"/>
          <p:nvPr/>
        </p:nvSpPr>
        <p:spPr>
          <a:xfrm>
            <a:off x="2800266" y="188640"/>
            <a:ext cx="3931973" cy="1307666"/>
          </a:xfrm>
          <a:prstGeom prst="rect">
            <a:avLst/>
          </a:prstGeom>
          <a:noFill/>
        </p:spPr>
        <p:txBody>
          <a:bodyPr wrap="square">
            <a:spAutoFit/>
          </a:bodyPr>
          <a:lstStyle/>
          <a:p>
            <a:pPr algn="ctr">
              <a:lnSpc>
                <a:spcPct val="150000"/>
              </a:lnSpc>
              <a:defRPr/>
            </a:pPr>
            <a:r>
              <a:rPr lang="ja-JP" altLang="en-US" sz="6000" b="1" dirty="0">
                <a:solidFill>
                  <a:schemeClr val="accent1">
                    <a:lumMod val="50000"/>
                  </a:schemeClr>
                </a:solidFill>
                <a:latin typeface="HanWangYenLight" pitchFamily="18" charset="-120"/>
                <a:ea typeface="HanWangYenLight" pitchFamily="18" charset="-120"/>
              </a:rPr>
              <a:t>本月金句</a:t>
            </a:r>
            <a:endParaRPr lang="en-AU" altLang="ja-JP" sz="6000" b="1" dirty="0">
              <a:solidFill>
                <a:schemeClr val="accent1">
                  <a:lumMod val="50000"/>
                </a:schemeClr>
              </a:solidFill>
              <a:latin typeface="HanWangYenLight" pitchFamily="18" charset="-120"/>
              <a:ea typeface="HanWangYenLight" pitchFamily="18" charset="-120"/>
            </a:endParaRPr>
          </a:p>
        </p:txBody>
      </p:sp>
      <p:pic>
        <p:nvPicPr>
          <p:cNvPr id="1028" name="Picture 4" descr="5 Scriptures That Will Super-Charge Your Bible Engagement">
            <a:extLst>
              <a:ext uri="{FF2B5EF4-FFF2-40B4-BE49-F238E27FC236}">
                <a16:creationId xmlns:a16="http://schemas.microsoft.com/office/drawing/2014/main" id="{CE575978-2099-4167-9277-9AA851818E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6024" y="3212976"/>
            <a:ext cx="4324000" cy="22595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F9DCE32-6C05-4E3F-8DB5-218E95545AD8}"/>
              </a:ext>
            </a:extLst>
          </p:cNvPr>
          <p:cNvSpPr/>
          <p:nvPr/>
        </p:nvSpPr>
        <p:spPr>
          <a:xfrm>
            <a:off x="2411760" y="1666255"/>
            <a:ext cx="4752528" cy="707886"/>
          </a:xfrm>
          <a:prstGeom prst="rect">
            <a:avLst/>
          </a:prstGeom>
        </p:spPr>
        <p:txBody>
          <a:bodyPr wrap="square">
            <a:spAutoFit/>
          </a:bodyPr>
          <a:lstStyle/>
          <a:p>
            <a:pPr algn="ctr">
              <a:defRPr/>
            </a:pPr>
            <a:r>
              <a:rPr lang="zh-TW" altLang="en-US" sz="4000" b="1" dirty="0">
                <a:latin typeface="Microsoft GothicNeo" panose="020B0503020000020004" pitchFamily="34" charset="-127"/>
                <a:ea typeface="Microsoft GothicNeo" panose="020B0503020000020004" pitchFamily="34" charset="-127"/>
                <a:cs typeface="Microsoft GothicNeo" panose="020B0503020000020004" pitchFamily="34" charset="-127"/>
              </a:rPr>
              <a:t>使徒行傳 </a:t>
            </a:r>
            <a:r>
              <a:rPr lang="en-US" altLang="zh-TW" sz="4000" b="1" dirty="0">
                <a:latin typeface="Calibri" panose="020F0502020204030204" pitchFamily="34" charset="0"/>
                <a:ea typeface="Microsoft GothicNeo" panose="020B0503020000020004" pitchFamily="34" charset="-127"/>
                <a:cs typeface="Calibri" panose="020F0502020204030204" pitchFamily="34" charset="0"/>
              </a:rPr>
              <a:t>1:8 (</a:t>
            </a:r>
            <a:r>
              <a:rPr lang="en-AU" altLang="zh-TW" sz="4000" b="1" dirty="0">
                <a:latin typeface="Calibri" panose="020F0502020204030204" pitchFamily="34" charset="0"/>
                <a:ea typeface="Microsoft GothicNeo" panose="020B0503020000020004" pitchFamily="34" charset="-127"/>
                <a:cs typeface="Calibri" panose="020F0502020204030204" pitchFamily="34" charset="0"/>
              </a:rPr>
              <a:t>Acts)</a:t>
            </a:r>
            <a:endParaRPr lang="en-AU" altLang="en-US" sz="4000" b="1" spc="600" dirty="0">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030721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68</a:t>
            </a:fld>
            <a:endParaRPr lang="en-AU"/>
          </a:p>
        </p:txBody>
      </p:sp>
      <p:sp>
        <p:nvSpPr>
          <p:cNvPr id="18" name="TextBox 17"/>
          <p:cNvSpPr txBox="1"/>
          <p:nvPr/>
        </p:nvSpPr>
        <p:spPr>
          <a:xfrm>
            <a:off x="0" y="-20940"/>
            <a:ext cx="9144000" cy="3416320"/>
          </a:xfrm>
          <a:prstGeom prst="rect">
            <a:avLst/>
          </a:prstGeom>
          <a:noFill/>
        </p:spPr>
        <p:txBody>
          <a:bodyPr wrap="square" rtlCol="0">
            <a:spAutoFit/>
          </a:bodyPr>
          <a:lstStyle/>
          <a:p>
            <a:r>
              <a:rPr lang="en-US" altLang="zh-TW" sz="3600" dirty="0">
                <a:solidFill>
                  <a:schemeClr val="bg1"/>
                </a:solidFill>
                <a:ea typeface="HanWangYenLight" pitchFamily="18" charset="-120"/>
              </a:rPr>
              <a:t>1:8 </a:t>
            </a:r>
            <a:r>
              <a:rPr lang="zh-TW" altLang="en-US" sz="5400" dirty="0">
                <a:solidFill>
                  <a:schemeClr val="bg1"/>
                </a:solidFill>
              </a:rPr>
              <a:t>但聖靈降臨在你們身上，你們就必得著能力，並要在</a:t>
            </a:r>
            <a:r>
              <a:rPr lang="zh-TW" altLang="en-US" sz="5400" u="sng" dirty="0">
                <a:solidFill>
                  <a:schemeClr val="bg1"/>
                </a:solidFill>
              </a:rPr>
              <a:t>耶路撒冷</a:t>
            </a:r>
            <a:r>
              <a:rPr lang="zh-TW" altLang="en-US" sz="5400" dirty="0">
                <a:solidFill>
                  <a:schemeClr val="bg1"/>
                </a:solidFill>
              </a:rPr>
              <a:t>、</a:t>
            </a:r>
            <a:r>
              <a:rPr lang="zh-TW" altLang="en-US" sz="5400" u="sng" dirty="0">
                <a:solidFill>
                  <a:schemeClr val="bg1"/>
                </a:solidFill>
              </a:rPr>
              <a:t>猶太</a:t>
            </a:r>
            <a:r>
              <a:rPr lang="zh-TW" altLang="en-US" sz="5400" dirty="0">
                <a:solidFill>
                  <a:schemeClr val="bg1"/>
                </a:solidFill>
              </a:rPr>
              <a:t>全地，和</a:t>
            </a:r>
            <a:r>
              <a:rPr lang="zh-TW" altLang="en-US" sz="5400" u="sng" dirty="0">
                <a:solidFill>
                  <a:schemeClr val="bg1"/>
                </a:solidFill>
              </a:rPr>
              <a:t>撒瑪利亞</a:t>
            </a:r>
            <a:r>
              <a:rPr lang="zh-TW" altLang="en-US" sz="5400" dirty="0">
                <a:solidFill>
                  <a:schemeClr val="bg1"/>
                </a:solidFill>
              </a:rPr>
              <a:t>，直到地極，作我的見證</a:t>
            </a:r>
            <a:r>
              <a:rPr lang="zh-TW" altLang="en-US" sz="4800" dirty="0">
                <a:solidFill>
                  <a:schemeClr val="bg1"/>
                </a:solidFill>
              </a:rPr>
              <a:t>。 </a:t>
            </a:r>
            <a:endParaRPr lang="en-AU" altLang="zh-TW" sz="4800" dirty="0">
              <a:solidFill>
                <a:schemeClr val="bg1"/>
              </a:solidFill>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endParaRPr lang="en-AU" dirty="0"/>
          </a:p>
        </p:txBody>
      </p:sp>
      <p:sp>
        <p:nvSpPr>
          <p:cNvPr id="6" name="TextBox 5"/>
          <p:cNvSpPr txBox="1"/>
          <p:nvPr/>
        </p:nvSpPr>
        <p:spPr>
          <a:xfrm>
            <a:off x="0" y="5026531"/>
            <a:ext cx="9144000" cy="1138773"/>
          </a:xfrm>
          <a:prstGeom prst="rect">
            <a:avLst/>
          </a:prstGeom>
          <a:noFill/>
        </p:spPr>
        <p:txBody>
          <a:bodyPr wrap="square" rtlCol="0">
            <a:spAutoFit/>
          </a:bodyPr>
          <a:lstStyle/>
          <a:p>
            <a:pPr algn="ctr"/>
            <a:r>
              <a:rPr lang="zh-TW" altLang="en-US" sz="4000" b="1" dirty="0">
                <a:solidFill>
                  <a:schemeClr val="accent6"/>
                </a:solidFill>
                <a:latin typeface="HanWangYenLight" pitchFamily="18" charset="-120"/>
                <a:ea typeface="HanWangYenLight" pitchFamily="18" charset="-120"/>
              </a:rPr>
              <a:t>本月金句 </a:t>
            </a:r>
            <a:r>
              <a:rPr lang="en-US" altLang="zh-TW" sz="4000" b="1" dirty="0">
                <a:solidFill>
                  <a:schemeClr val="accent6"/>
                </a:solidFill>
                <a:latin typeface="Calibri" panose="020F0502020204030204" pitchFamily="34" charset="0"/>
                <a:ea typeface="HanWangYenLight" pitchFamily="18" charset="-120"/>
                <a:cs typeface="Calibri" panose="020F0502020204030204" pitchFamily="34" charset="0"/>
              </a:rPr>
              <a:t>Monthly Verse</a:t>
            </a:r>
            <a:endParaRPr lang="zh-TW" altLang="en-US" sz="4000" b="1" dirty="0">
              <a:solidFill>
                <a:schemeClr val="accent6"/>
              </a:solidFill>
              <a:latin typeface="Calibri" panose="020F0502020204030204" pitchFamily="34" charset="0"/>
              <a:ea typeface="HanWangYenLight" pitchFamily="18" charset="-120"/>
              <a:cs typeface="Calibri" panose="020F0502020204030204" pitchFamily="34" charset="0"/>
            </a:endParaRPr>
          </a:p>
          <a:p>
            <a:pPr algn="ctr"/>
            <a:r>
              <a:rPr lang="zh-TW" altLang="en-US" sz="2800" dirty="0">
                <a:solidFill>
                  <a:schemeClr val="accent6"/>
                </a:solidFill>
                <a:latin typeface="Microsoft GothicNeo" panose="020B0500000101010101" pitchFamily="34" charset="-127"/>
                <a:ea typeface="Microsoft GothicNeo" panose="020B0500000101010101" pitchFamily="34" charset="-127"/>
                <a:cs typeface="Microsoft GothicNeo" panose="020B0500000101010101" pitchFamily="34" charset="-127"/>
              </a:rPr>
              <a:t>使徒行傳 </a:t>
            </a:r>
            <a:r>
              <a:rPr lang="en-US" altLang="zh-TW" sz="2800" dirty="0">
                <a:solidFill>
                  <a:schemeClr val="accent6"/>
                </a:solidFill>
                <a:ea typeface="Microsoft GothicNeo" panose="020B0500000101010101" pitchFamily="34" charset="-127"/>
                <a:cs typeface="Microsoft GothicNeo" panose="020B0500000101010101" pitchFamily="34" charset="-127"/>
              </a:rPr>
              <a:t>1:8 (</a:t>
            </a:r>
            <a:r>
              <a:rPr lang="en-AU" altLang="zh-TW" sz="2800" dirty="0">
                <a:solidFill>
                  <a:schemeClr val="accent6"/>
                </a:solidFill>
                <a:ea typeface="Microsoft GothicNeo" panose="020B0500000101010101" pitchFamily="34" charset="-127"/>
                <a:cs typeface="Microsoft GothicNeo" panose="020B0500000101010101" pitchFamily="34" charset="-127"/>
              </a:rPr>
              <a:t>Acts)</a:t>
            </a:r>
            <a:endParaRPr lang="zh-TW" altLang="en-US" sz="3200" b="1" dirty="0">
              <a:solidFill>
                <a:schemeClr val="accent6"/>
              </a:solidFill>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941037677"/>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B2FDDA61-8986-4B98-BDE4-3733C35BEFC5}" type="slidenum">
              <a:rPr lang="en-AU" smtClean="0"/>
              <a:pPr/>
              <a:t>69</a:t>
            </a:fld>
            <a:endParaRPr lang="en-AU"/>
          </a:p>
        </p:txBody>
      </p:sp>
      <p:sp>
        <p:nvSpPr>
          <p:cNvPr id="18" name="TextBox 17"/>
          <p:cNvSpPr txBox="1"/>
          <p:nvPr/>
        </p:nvSpPr>
        <p:spPr>
          <a:xfrm>
            <a:off x="-36512" y="0"/>
            <a:ext cx="9289032" cy="3785652"/>
          </a:xfrm>
          <a:prstGeom prst="rect">
            <a:avLst/>
          </a:prstGeom>
          <a:noFill/>
        </p:spPr>
        <p:txBody>
          <a:bodyPr wrap="square" rtlCol="0">
            <a:spAutoFit/>
          </a:bodyPr>
          <a:lstStyle/>
          <a:p>
            <a:r>
              <a:rPr lang="en-US" altLang="zh-TW" sz="3600" dirty="0">
                <a:solidFill>
                  <a:schemeClr val="bg1"/>
                </a:solidFill>
                <a:ea typeface="HanWangYenLight" pitchFamily="18" charset="-120"/>
              </a:rPr>
              <a:t>1:8 </a:t>
            </a:r>
            <a:r>
              <a:rPr lang="en-AU" altLang="zh-TW" sz="4000" dirty="0">
                <a:solidFill>
                  <a:schemeClr val="bg1"/>
                </a:solidFill>
              </a:rPr>
              <a:t>But you will receive power when the Holy Spirit comes on you, then you will tell people about me in Jerusalem, and in all Judea and Samaria. And you will even tell other people about me from one end of the earth to the other.</a:t>
            </a:r>
            <a:endParaRPr lang="en-US" altLang="zh-TW" sz="4000" dirty="0">
              <a:solidFill>
                <a:schemeClr val="bg1"/>
              </a:solidFill>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endParaRPr lang="en-AU" dirty="0"/>
          </a:p>
        </p:txBody>
      </p:sp>
      <p:sp>
        <p:nvSpPr>
          <p:cNvPr id="6" name="TextBox 5"/>
          <p:cNvSpPr txBox="1"/>
          <p:nvPr/>
        </p:nvSpPr>
        <p:spPr>
          <a:xfrm>
            <a:off x="0" y="5026531"/>
            <a:ext cx="9144000" cy="1138773"/>
          </a:xfrm>
          <a:prstGeom prst="rect">
            <a:avLst/>
          </a:prstGeom>
          <a:noFill/>
        </p:spPr>
        <p:txBody>
          <a:bodyPr wrap="square" rtlCol="0">
            <a:spAutoFit/>
          </a:bodyPr>
          <a:lstStyle/>
          <a:p>
            <a:pPr algn="ctr"/>
            <a:r>
              <a:rPr lang="zh-TW" altLang="en-US" sz="4000" b="1" dirty="0">
                <a:solidFill>
                  <a:schemeClr val="accent6"/>
                </a:solidFill>
                <a:latin typeface="HanWangYenLight" pitchFamily="18" charset="-120"/>
                <a:ea typeface="HanWangYenLight" pitchFamily="18" charset="-120"/>
              </a:rPr>
              <a:t>本月金句 </a:t>
            </a:r>
            <a:r>
              <a:rPr lang="en-US" altLang="zh-TW" sz="4000" b="1" dirty="0">
                <a:solidFill>
                  <a:schemeClr val="accent6"/>
                </a:solidFill>
                <a:latin typeface="Calibri" panose="020F0502020204030204" pitchFamily="34" charset="0"/>
                <a:ea typeface="HanWangYenLight" pitchFamily="18" charset="-120"/>
                <a:cs typeface="Calibri" panose="020F0502020204030204" pitchFamily="34" charset="0"/>
              </a:rPr>
              <a:t>Monthly Verse</a:t>
            </a:r>
            <a:endParaRPr lang="zh-TW" altLang="en-US" sz="4000" b="1" dirty="0">
              <a:solidFill>
                <a:schemeClr val="accent6"/>
              </a:solidFill>
              <a:latin typeface="Calibri" panose="020F0502020204030204" pitchFamily="34" charset="0"/>
              <a:ea typeface="HanWangYenLight" pitchFamily="18" charset="-120"/>
              <a:cs typeface="Calibri" panose="020F0502020204030204" pitchFamily="34" charset="0"/>
            </a:endParaRPr>
          </a:p>
          <a:p>
            <a:pPr algn="ctr"/>
            <a:r>
              <a:rPr lang="zh-TW" altLang="en-US" sz="2800" dirty="0">
                <a:solidFill>
                  <a:schemeClr val="accent6"/>
                </a:solidFill>
                <a:latin typeface="Microsoft GothicNeo" panose="020B0500000101010101" pitchFamily="34" charset="-127"/>
                <a:ea typeface="Microsoft GothicNeo" panose="020B0500000101010101" pitchFamily="34" charset="-127"/>
                <a:cs typeface="Microsoft GothicNeo" panose="020B0500000101010101" pitchFamily="34" charset="-127"/>
              </a:rPr>
              <a:t>使徒行傳 </a:t>
            </a:r>
            <a:r>
              <a:rPr lang="en-US" altLang="zh-TW" sz="2800" dirty="0">
                <a:solidFill>
                  <a:schemeClr val="accent6"/>
                </a:solidFill>
                <a:latin typeface="Calibri" panose="020F0502020204030204" pitchFamily="34" charset="0"/>
                <a:ea typeface="Microsoft GothicNeo" panose="020B0500000101010101" pitchFamily="34" charset="-127"/>
                <a:cs typeface="Calibri" panose="020F0502020204030204" pitchFamily="34" charset="0"/>
              </a:rPr>
              <a:t>1:8 (</a:t>
            </a:r>
            <a:r>
              <a:rPr lang="en-AU" altLang="zh-TW" sz="2800" dirty="0">
                <a:solidFill>
                  <a:schemeClr val="accent6"/>
                </a:solidFill>
                <a:latin typeface="Calibri" panose="020F0502020204030204" pitchFamily="34" charset="0"/>
                <a:ea typeface="Microsoft GothicNeo" panose="020B0500000101010101" pitchFamily="34" charset="-127"/>
                <a:cs typeface="Calibri" panose="020F0502020204030204" pitchFamily="34" charset="0"/>
              </a:rPr>
              <a:t>Acts)</a:t>
            </a:r>
            <a:endParaRPr lang="zh-TW" altLang="en-US" sz="3200" b="1"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068141535"/>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7</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和撒那，和撒那，</a:t>
            </a:r>
          </a:p>
          <a:p>
            <a:pPr algn="ctr"/>
            <a:r>
              <a:rPr lang="zh-TW" altLang="en-US" sz="5400" dirty="0">
                <a:solidFill>
                  <a:schemeClr val="bg1"/>
                </a:solidFill>
                <a:latin typeface="HanWangYenLight" pitchFamily="18" charset="-120"/>
                <a:ea typeface="HanWangYenLight" pitchFamily="18" charset="-120"/>
              </a:rPr>
              <a:t>和撒那在那至高處。</a:t>
            </a:r>
            <a:endParaRPr lang="en-US" altLang="zh-TW" sz="5400" dirty="0">
              <a:solidFill>
                <a:schemeClr val="bg1"/>
              </a:solidFill>
              <a:latin typeface="HanWangYenLight" pitchFamily="18" charset="-120"/>
              <a:ea typeface="HanWangYenLight" pitchFamily="18" charset="-120"/>
            </a:endParaRPr>
          </a:p>
          <a:p>
            <a:pPr algn="ctr"/>
            <a:r>
              <a:rPr lang="en-AU" altLang="zh-TW" sz="4000" dirty="0">
                <a:solidFill>
                  <a:schemeClr val="bg1"/>
                </a:solidFill>
                <a:ea typeface="HanWangYenLight" pitchFamily="18" charset="-120"/>
              </a:rPr>
              <a:t>Hosanna, hosanna,</a:t>
            </a:r>
          </a:p>
          <a:p>
            <a:pPr algn="ctr"/>
            <a:r>
              <a:rPr lang="en-AU" altLang="zh-TW" sz="4000" dirty="0">
                <a:solidFill>
                  <a:schemeClr val="bg1"/>
                </a:solidFill>
                <a:ea typeface="HanWangYenLight" pitchFamily="18" charset="-120"/>
              </a:rPr>
              <a:t>Hosanna in the highest</a:t>
            </a:r>
            <a:endParaRPr lang="zh-TW" altLang="en-US" sz="4000" dirty="0">
              <a:solidFill>
                <a:schemeClr val="bg1"/>
              </a:solidFill>
              <a:ea typeface="HanWangYenLight" pitchFamily="18" charset="-120"/>
            </a:endParaRP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v1b</a:t>
            </a:r>
          </a:p>
        </p:txBody>
      </p:sp>
    </p:spTree>
    <p:extLst>
      <p:ext uri="{BB962C8B-B14F-4D97-AF65-F5344CB8AC3E}">
        <p14:creationId xmlns:p14="http://schemas.microsoft.com/office/powerpoint/2010/main" val="1045997344"/>
      </p:ext>
    </p:extLst>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3481E014-5F95-4561-96F9-A4BEF4A3C893}" type="slidenum">
              <a:rPr lang="en-AU"/>
              <a:pPr>
                <a:defRPr/>
              </a:pPr>
              <a:t>70</a:t>
            </a:fld>
            <a:endParaRPr lang="en-AU"/>
          </a:p>
        </p:txBody>
      </p:sp>
      <p:sp>
        <p:nvSpPr>
          <p:cNvPr id="11" name="Rectangle 10"/>
          <p:cNvSpPr/>
          <p:nvPr/>
        </p:nvSpPr>
        <p:spPr>
          <a:xfrm>
            <a:off x="1259632" y="2327771"/>
            <a:ext cx="7344816" cy="1569660"/>
          </a:xfrm>
          <a:prstGeom prst="rect">
            <a:avLst/>
          </a:prstGeom>
        </p:spPr>
        <p:txBody>
          <a:bodyPr wrap="square">
            <a:spAutoFit/>
          </a:bodyPr>
          <a:lstStyle/>
          <a:p>
            <a:pPr algn="ctr" fontAlgn="auto">
              <a:spcBef>
                <a:spcPts val="0"/>
              </a:spcBef>
              <a:spcAft>
                <a:spcPts val="0"/>
              </a:spcAft>
              <a:defRPr/>
            </a:pPr>
            <a:r>
              <a:rPr lang="zh-TW" altLang="en-US" sz="4800" b="1" spc="600" dirty="0">
                <a:latin typeface="HanWangYenLight" pitchFamily="18" charset="-120"/>
                <a:ea typeface="HanWangYenLight" pitchFamily="18" charset="-120"/>
              </a:rPr>
              <a:t>使徒行傳 </a:t>
            </a:r>
            <a:r>
              <a:rPr lang="en-US" altLang="zh-TW" sz="4800" b="1" spc="600" dirty="0">
                <a:latin typeface="HanWangYenLight" pitchFamily="18" charset="-120"/>
                <a:ea typeface="HanWangYenLight" pitchFamily="18" charset="-120"/>
              </a:rPr>
              <a:t>1:1-11 (</a:t>
            </a:r>
            <a:r>
              <a:rPr lang="en-AU" altLang="zh-TW" sz="4800" b="1" spc="600" dirty="0">
                <a:latin typeface="HanWangYenLight" pitchFamily="18" charset="-120"/>
                <a:ea typeface="HanWangYenLight" pitchFamily="18" charset="-120"/>
              </a:rPr>
              <a:t>Acts)</a:t>
            </a:r>
            <a:endParaRPr lang="en-AU" altLang="en-US" sz="4800" b="1" spc="600" dirty="0">
              <a:latin typeface="HanWangYenLight" pitchFamily="18" charset="-120"/>
              <a:ea typeface="HanWangYenLight" pitchFamily="18" charset="-120"/>
            </a:endParaRPr>
          </a:p>
        </p:txBody>
      </p:sp>
      <p:pic>
        <p:nvPicPr>
          <p:cNvPr id="26634" name="Picture 16" descr="images.jpg"/>
          <p:cNvPicPr>
            <a:picLocks noChangeAspect="1"/>
          </p:cNvPicPr>
          <p:nvPr/>
        </p:nvPicPr>
        <p:blipFill>
          <a:blip r:embed="rId2" cstate="print"/>
          <a:srcRect/>
          <a:stretch>
            <a:fillRect/>
          </a:stretch>
        </p:blipFill>
        <p:spPr bwMode="auto">
          <a:xfrm>
            <a:off x="3779912" y="476672"/>
            <a:ext cx="2409825" cy="1895475"/>
          </a:xfrm>
          <a:prstGeom prst="rect">
            <a:avLst/>
          </a:prstGeom>
          <a:noFill/>
          <a:ln w="9525">
            <a:noFill/>
            <a:miter lim="800000"/>
            <a:headEnd/>
            <a:tailEnd/>
          </a:ln>
        </p:spPr>
      </p:pic>
      <p:sp>
        <p:nvSpPr>
          <p:cNvPr id="18" name="TextBox 17"/>
          <p:cNvSpPr txBox="1"/>
          <p:nvPr/>
        </p:nvSpPr>
        <p:spPr>
          <a:xfrm>
            <a:off x="3812058" y="4374950"/>
            <a:ext cx="2560142" cy="1938992"/>
          </a:xfrm>
          <a:prstGeom prst="rect">
            <a:avLst/>
          </a:prstGeom>
          <a:noFill/>
        </p:spPr>
        <p:txBody>
          <a:bodyPr wrap="square">
            <a:spAutoFit/>
          </a:bodyPr>
          <a:lstStyle/>
          <a:p>
            <a:pPr fontAlgn="auto">
              <a:lnSpc>
                <a:spcPct val="150000"/>
              </a:lnSpc>
              <a:spcBef>
                <a:spcPts val="0"/>
              </a:spcBef>
              <a:spcAft>
                <a:spcPts val="0"/>
              </a:spcAft>
              <a:defRPr/>
            </a:pPr>
            <a:r>
              <a:rPr lang="en-US" altLang="en-US" sz="8000" b="1" dirty="0">
                <a:solidFill>
                  <a:schemeClr val="accent1">
                    <a:lumMod val="50000"/>
                  </a:schemeClr>
                </a:solidFill>
                <a:latin typeface="HanWangYenLight" pitchFamily="18" charset="-120"/>
                <a:ea typeface="HanWangYenLight" pitchFamily="18" charset="-120"/>
                <a:cs typeface="+mn-cs"/>
              </a:rPr>
              <a:t>讀經</a:t>
            </a:r>
            <a:endParaRPr lang="en-AU" sz="12000" spc="2000" dirty="0">
              <a:latin typeface="HanWangYenHeavy" pitchFamily="18" charset="-120"/>
              <a:ea typeface="HanWangYenHeavy" pitchFamily="18" charset="-120"/>
              <a:cs typeface="+mn-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71</a:t>
            </a:fld>
            <a:endParaRPr lang="en-AU" dirty="0"/>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1:1 </a:t>
            </a:r>
            <a:r>
              <a:rPr lang="zh-TW" altLang="en-US" sz="5400" u="sng" dirty="0">
                <a:solidFill>
                  <a:schemeClr val="bg1"/>
                </a:solidFill>
                <a:latin typeface="HanWangYenLight" pitchFamily="18" charset="-120"/>
                <a:ea typeface="HanWangYenLight" pitchFamily="18" charset="-120"/>
              </a:rPr>
              <a:t>提阿非羅</a:t>
            </a:r>
            <a:r>
              <a:rPr lang="zh-TW" altLang="en-US" sz="5400" dirty="0">
                <a:solidFill>
                  <a:schemeClr val="bg1"/>
                </a:solidFill>
                <a:latin typeface="HanWangYenLight" pitchFamily="18" charset="-120"/>
                <a:ea typeface="HanWangYenLight" pitchFamily="18" charset="-120"/>
              </a:rPr>
              <a:t>啊，我已經作了前書，論到耶穌開頭一切所行所教訓的，</a:t>
            </a:r>
            <a:endParaRPr lang="en-US" altLang="zh-TW" sz="6000" dirty="0">
              <a:solidFill>
                <a:schemeClr val="bg1"/>
              </a:solidFill>
              <a:latin typeface="HanWangYenLight" pitchFamily="18" charset="-120"/>
              <a:ea typeface="HanWangYenLight" pitchFamily="18" charset="-120"/>
            </a:endParaRPr>
          </a:p>
        </p:txBody>
      </p:sp>
      <p:sp>
        <p:nvSpPr>
          <p:cNvPr id="5" name="Rectangle 4"/>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72</a:t>
            </a:fld>
            <a:endParaRPr lang="en-AU"/>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1:2 </a:t>
            </a:r>
            <a:r>
              <a:rPr lang="zh-TW" altLang="en-US" sz="5400" dirty="0">
                <a:solidFill>
                  <a:schemeClr val="bg1"/>
                </a:solidFill>
                <a:latin typeface="HanWangYenLight" pitchFamily="18" charset="-120"/>
                <a:ea typeface="HanWangYenLight" pitchFamily="18" charset="-120"/>
              </a:rPr>
              <a:t>直到他藉著聖靈吩咐所揀選的使徒，以後被接上升的日子為止。</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02803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73</a:t>
            </a:fld>
            <a:endParaRPr lang="en-AU"/>
          </a:p>
        </p:txBody>
      </p:sp>
      <p:sp>
        <p:nvSpPr>
          <p:cNvPr id="19" name="TextBox 18"/>
          <p:cNvSpPr txBox="1"/>
          <p:nvPr/>
        </p:nvSpPr>
        <p:spPr>
          <a:xfrm>
            <a:off x="0" y="23056"/>
            <a:ext cx="9144000" cy="3416320"/>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1:3 </a:t>
            </a:r>
            <a:r>
              <a:rPr lang="zh-TW" altLang="en-US" sz="5400" dirty="0">
                <a:solidFill>
                  <a:schemeClr val="bg1"/>
                </a:solidFill>
                <a:latin typeface="HanWangYenLight" pitchFamily="18" charset="-120"/>
                <a:ea typeface="HanWangYenLight" pitchFamily="18" charset="-120"/>
              </a:rPr>
              <a:t>他受害之後，用許多的憑據將自己活活的顯給使徒看，四十天之久向他們顯現，講說神國的事。</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6926355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74</a:t>
            </a:fld>
            <a:endParaRPr lang="en-AU"/>
          </a:p>
        </p:txBody>
      </p:sp>
      <p:sp>
        <p:nvSpPr>
          <p:cNvPr id="19" name="TextBox 18"/>
          <p:cNvSpPr txBox="1"/>
          <p:nvPr/>
        </p:nvSpPr>
        <p:spPr>
          <a:xfrm>
            <a:off x="0" y="23056"/>
            <a:ext cx="9144000" cy="3416320"/>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1:4 </a:t>
            </a:r>
            <a:r>
              <a:rPr lang="zh-TW" altLang="en-US" sz="5400" dirty="0">
                <a:solidFill>
                  <a:schemeClr val="bg1"/>
                </a:solidFill>
                <a:latin typeface="HanWangYenLight" pitchFamily="18" charset="-120"/>
                <a:ea typeface="HanWangYenLight" pitchFamily="18" charset="-120"/>
              </a:rPr>
              <a:t>耶穌和他們聚集的時候，囑咐他們說：「不要離開</a:t>
            </a:r>
            <a:r>
              <a:rPr lang="zh-TW" altLang="en-US" sz="5400" u="sng" dirty="0">
                <a:solidFill>
                  <a:schemeClr val="bg1"/>
                </a:solidFill>
                <a:latin typeface="HanWangYenLight" pitchFamily="18" charset="-120"/>
                <a:ea typeface="HanWangYenLight" pitchFamily="18" charset="-120"/>
              </a:rPr>
              <a:t>耶路撒冷</a:t>
            </a:r>
            <a:r>
              <a:rPr lang="zh-TW" altLang="en-US" sz="5400" dirty="0">
                <a:solidFill>
                  <a:schemeClr val="bg1"/>
                </a:solidFill>
                <a:latin typeface="HanWangYenLight" pitchFamily="18" charset="-120"/>
                <a:ea typeface="HanWangYenLight" pitchFamily="18" charset="-120"/>
              </a:rPr>
              <a:t>，要等候父所應許的，就是你們聽見我說過的。</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3897668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75</a:t>
            </a:fld>
            <a:endParaRPr lang="en-AU"/>
          </a:p>
        </p:txBody>
      </p:sp>
      <p:sp>
        <p:nvSpPr>
          <p:cNvPr id="19" name="TextBox 18"/>
          <p:cNvSpPr txBox="1"/>
          <p:nvPr/>
        </p:nvSpPr>
        <p:spPr>
          <a:xfrm>
            <a:off x="0" y="23056"/>
            <a:ext cx="9144000" cy="1754326"/>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1:5 </a:t>
            </a:r>
            <a:r>
              <a:rPr lang="zh-TW" altLang="en-US" sz="5400" u="sng" dirty="0">
                <a:solidFill>
                  <a:schemeClr val="bg1"/>
                </a:solidFill>
                <a:latin typeface="HanWangYenLight" pitchFamily="18" charset="-120"/>
                <a:ea typeface="HanWangYenLight" pitchFamily="18" charset="-120"/>
              </a:rPr>
              <a:t>約翰</a:t>
            </a:r>
            <a:r>
              <a:rPr lang="zh-TW" altLang="en-US" sz="5400" dirty="0">
                <a:solidFill>
                  <a:schemeClr val="bg1"/>
                </a:solidFill>
                <a:latin typeface="HanWangYenLight" pitchFamily="18" charset="-120"/>
                <a:ea typeface="HanWangYenLight" pitchFamily="18" charset="-120"/>
              </a:rPr>
              <a:t>是用水施洗，但不多幾日，你們要受聖靈的洗。」</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8276037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76</a:t>
            </a:fld>
            <a:endParaRPr lang="en-AU"/>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1:6 </a:t>
            </a:r>
            <a:r>
              <a:rPr lang="zh-TW" altLang="en-US" sz="5400" dirty="0">
                <a:solidFill>
                  <a:schemeClr val="bg1"/>
                </a:solidFill>
                <a:latin typeface="HanWangYenLight" pitchFamily="18" charset="-120"/>
                <a:ea typeface="HanWangYenLight" pitchFamily="18" charset="-120"/>
              </a:rPr>
              <a:t>他們聚集的時候，問耶穌說：「主啊，你復興</a:t>
            </a:r>
            <a:r>
              <a:rPr lang="zh-TW" altLang="en-US" sz="5400" u="sng" dirty="0">
                <a:solidFill>
                  <a:schemeClr val="bg1"/>
                </a:solidFill>
                <a:latin typeface="HanWangYenLight" pitchFamily="18" charset="-120"/>
                <a:ea typeface="HanWangYenLight" pitchFamily="18" charset="-120"/>
              </a:rPr>
              <a:t>以色列</a:t>
            </a:r>
            <a:r>
              <a:rPr lang="zh-TW" altLang="en-US" sz="5400" dirty="0">
                <a:solidFill>
                  <a:schemeClr val="bg1"/>
                </a:solidFill>
                <a:latin typeface="HanWangYenLight" pitchFamily="18" charset="-120"/>
                <a:ea typeface="HanWangYenLight" pitchFamily="18" charset="-120"/>
              </a:rPr>
              <a:t>國就在這時候麼？」</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545748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77</a:t>
            </a:fld>
            <a:endParaRPr lang="en-AU"/>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1:7 </a:t>
            </a:r>
            <a:r>
              <a:rPr lang="zh-TW" altLang="en-US" sz="5400" dirty="0">
                <a:solidFill>
                  <a:schemeClr val="bg1"/>
                </a:solidFill>
                <a:latin typeface="HanWangYenLight" pitchFamily="18" charset="-120"/>
                <a:ea typeface="HanWangYenLight" pitchFamily="18" charset="-120"/>
              </a:rPr>
              <a:t>耶穌對他們說：「父憑著自己的權柄所定時候、日期，不是你們可以知道的。</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14113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78</a:t>
            </a:fld>
            <a:endParaRPr lang="en-AU"/>
          </a:p>
        </p:txBody>
      </p:sp>
      <p:sp>
        <p:nvSpPr>
          <p:cNvPr id="19" name="TextBox 18"/>
          <p:cNvSpPr txBox="1"/>
          <p:nvPr/>
        </p:nvSpPr>
        <p:spPr>
          <a:xfrm>
            <a:off x="0" y="23056"/>
            <a:ext cx="9144000" cy="4247317"/>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1:8 </a:t>
            </a:r>
            <a:r>
              <a:rPr lang="zh-TW" altLang="en-US" sz="5400" dirty="0">
                <a:solidFill>
                  <a:schemeClr val="bg1"/>
                </a:solidFill>
                <a:latin typeface="HanWangYenLight" pitchFamily="18" charset="-120"/>
                <a:ea typeface="HanWangYenLight" pitchFamily="18" charset="-120"/>
              </a:rPr>
              <a:t>但聖靈降臨在你們身上，你們就必得著能力，並要在</a:t>
            </a:r>
            <a:r>
              <a:rPr lang="zh-TW" altLang="en-US" sz="5400" u="sng" dirty="0">
                <a:solidFill>
                  <a:schemeClr val="bg1"/>
                </a:solidFill>
                <a:latin typeface="HanWangYenLight" pitchFamily="18" charset="-120"/>
                <a:ea typeface="HanWangYenLight" pitchFamily="18" charset="-120"/>
              </a:rPr>
              <a:t>耶路撒冷</a:t>
            </a:r>
            <a:r>
              <a:rPr lang="zh-TW" altLang="en-US" sz="5400" dirty="0">
                <a:solidFill>
                  <a:schemeClr val="bg1"/>
                </a:solidFill>
                <a:latin typeface="HanWangYenLight" pitchFamily="18" charset="-120"/>
                <a:ea typeface="HanWangYenLight" pitchFamily="18" charset="-120"/>
              </a:rPr>
              <a:t>、</a:t>
            </a:r>
            <a:r>
              <a:rPr lang="zh-TW" altLang="en-US" sz="5400" u="sng" dirty="0">
                <a:solidFill>
                  <a:schemeClr val="bg1"/>
                </a:solidFill>
                <a:latin typeface="HanWangYenLight" pitchFamily="18" charset="-120"/>
                <a:ea typeface="HanWangYenLight" pitchFamily="18" charset="-120"/>
              </a:rPr>
              <a:t>猶太</a:t>
            </a:r>
            <a:r>
              <a:rPr lang="zh-TW" altLang="en-US" sz="5400" dirty="0">
                <a:solidFill>
                  <a:schemeClr val="bg1"/>
                </a:solidFill>
                <a:latin typeface="HanWangYenLight" pitchFamily="18" charset="-120"/>
                <a:ea typeface="HanWangYenLight" pitchFamily="18" charset="-120"/>
              </a:rPr>
              <a:t>全地，和</a:t>
            </a:r>
            <a:r>
              <a:rPr lang="zh-TW" altLang="en-US" sz="5400" u="sng" dirty="0">
                <a:solidFill>
                  <a:schemeClr val="bg1"/>
                </a:solidFill>
                <a:latin typeface="HanWangYenLight" pitchFamily="18" charset="-120"/>
                <a:ea typeface="HanWangYenLight" pitchFamily="18" charset="-120"/>
              </a:rPr>
              <a:t>撒瑪利亞</a:t>
            </a:r>
            <a:r>
              <a:rPr lang="zh-TW" altLang="en-US" sz="5400" dirty="0">
                <a:solidFill>
                  <a:schemeClr val="bg1"/>
                </a:solidFill>
                <a:latin typeface="HanWangYenLight" pitchFamily="18" charset="-120"/>
                <a:ea typeface="HanWangYenLight" pitchFamily="18" charset="-120"/>
              </a:rPr>
              <a:t>，直到地極，作我的見證</a:t>
            </a:r>
            <a:endParaRPr lang="en-AU" altLang="zh-TW" sz="5400" dirty="0">
              <a:solidFill>
                <a:schemeClr val="bg1"/>
              </a:solidFill>
              <a:latin typeface="HanWangYenLight" pitchFamily="18" charset="-120"/>
              <a:ea typeface="HanWangYenLight" pitchFamily="18" charset="-120"/>
            </a:endParaRPr>
          </a:p>
          <a:p>
            <a:pPr algn="just" fontAlgn="auto">
              <a:spcBef>
                <a:spcPts val="0"/>
              </a:spcBef>
              <a:spcAft>
                <a:spcPts val="0"/>
              </a:spcAft>
              <a:defRPr/>
            </a:pPr>
            <a:r>
              <a:rPr lang="zh-TW" altLang="en-US" sz="5400" dirty="0">
                <a:solidFill>
                  <a:schemeClr val="bg1"/>
                </a:solidFill>
                <a:latin typeface="HanWangYenLight" pitchFamily="18" charset="-120"/>
                <a:ea typeface="HanWangYenLight" pitchFamily="18" charset="-120"/>
              </a:rPr>
              <a:t>。」</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13508931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79</a:t>
            </a:fld>
            <a:endParaRPr lang="en-AU"/>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1:9 </a:t>
            </a:r>
            <a:r>
              <a:rPr lang="zh-TW" altLang="en-US" sz="5400" dirty="0">
                <a:solidFill>
                  <a:schemeClr val="bg1"/>
                </a:solidFill>
                <a:latin typeface="HanWangYenLight" pitchFamily="18" charset="-120"/>
                <a:ea typeface="HanWangYenLight" pitchFamily="18" charset="-120"/>
              </a:rPr>
              <a:t>說了這話，他們正看的時候，他就被取上升，有一朵雲彩把他接去，便看不見他了。</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3726566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8</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主我高舉祢名，</a:t>
            </a:r>
          </a:p>
          <a:p>
            <a:pPr algn="ctr"/>
            <a:r>
              <a:rPr lang="zh-TW" altLang="en-US" sz="5400" dirty="0">
                <a:solidFill>
                  <a:schemeClr val="bg1"/>
                </a:solidFill>
                <a:latin typeface="HanWangYenLight" pitchFamily="18" charset="-120"/>
                <a:ea typeface="HanWangYenLight" pitchFamily="18" charset="-120"/>
              </a:rPr>
              <a:t>心中充滿讚美。</a:t>
            </a:r>
          </a:p>
          <a:p>
            <a:pPr algn="ctr"/>
            <a:r>
              <a:rPr lang="en-AU" altLang="zh-TW" sz="4000" dirty="0">
                <a:solidFill>
                  <a:schemeClr val="bg1"/>
                </a:solidFill>
                <a:ea typeface="HanWangYenLight" pitchFamily="18" charset="-120"/>
              </a:rPr>
              <a:t>Lord we lift up Your name,</a:t>
            </a:r>
          </a:p>
          <a:p>
            <a:pPr algn="ctr"/>
            <a:r>
              <a:rPr lang="en-AU" altLang="zh-TW" sz="4000" dirty="0">
                <a:solidFill>
                  <a:schemeClr val="bg1"/>
                </a:solidFill>
                <a:ea typeface="HanWangYenLight" pitchFamily="18" charset="-120"/>
              </a:rPr>
              <a:t>With a heart full of praise.</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c1a</a:t>
            </a:r>
          </a:p>
        </p:txBody>
      </p:sp>
    </p:spTree>
    <p:extLst>
      <p:ext uri="{BB962C8B-B14F-4D97-AF65-F5344CB8AC3E}">
        <p14:creationId xmlns:p14="http://schemas.microsoft.com/office/powerpoint/2010/main" val="3683730569"/>
      </p:ext>
    </p:extLst>
  </p:cSld>
  <p:clrMapOvr>
    <a:masterClrMapping/>
  </p:clrMapOvr>
  <p:transition>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80</a:t>
            </a:fld>
            <a:endParaRPr lang="en-AU"/>
          </a:p>
        </p:txBody>
      </p:sp>
      <p:sp>
        <p:nvSpPr>
          <p:cNvPr id="19" name="TextBox 18"/>
          <p:cNvSpPr txBox="1"/>
          <p:nvPr/>
        </p:nvSpPr>
        <p:spPr>
          <a:xfrm>
            <a:off x="0" y="23056"/>
            <a:ext cx="9144000" cy="2585323"/>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1:10 </a:t>
            </a:r>
            <a:r>
              <a:rPr lang="zh-TW" altLang="en-US" sz="5400" dirty="0">
                <a:solidFill>
                  <a:schemeClr val="bg1"/>
                </a:solidFill>
                <a:latin typeface="HanWangYenLight" pitchFamily="18" charset="-120"/>
                <a:ea typeface="HanWangYenLight" pitchFamily="18" charset="-120"/>
              </a:rPr>
              <a:t>當他往上去，他們定睛望天的時候，忽然有兩個人身穿白衣，站在旁邊，說：</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3757724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a:xfrm>
            <a:off x="683568" y="6237312"/>
            <a:ext cx="500066" cy="365125"/>
          </a:xfrm>
          <a:prstGeom prst="rect">
            <a:avLst/>
          </a:prstGeom>
        </p:spPr>
        <p:txBody>
          <a:bodyPr/>
          <a:lstStyle/>
          <a:p>
            <a:pPr>
              <a:defRPr/>
            </a:pPr>
            <a:fld id="{A1F7568C-2990-4E32-8FD3-B1695D167CF6}" type="slidenum">
              <a:rPr lang="en-AU"/>
              <a:pPr>
                <a:defRPr/>
              </a:pPr>
              <a:t>81</a:t>
            </a:fld>
            <a:endParaRPr lang="en-AU"/>
          </a:p>
        </p:txBody>
      </p:sp>
      <p:sp>
        <p:nvSpPr>
          <p:cNvPr id="19" name="TextBox 18"/>
          <p:cNvSpPr txBox="1"/>
          <p:nvPr/>
        </p:nvSpPr>
        <p:spPr>
          <a:xfrm>
            <a:off x="0" y="23056"/>
            <a:ext cx="9144000" cy="3416320"/>
          </a:xfrm>
          <a:prstGeom prst="rect">
            <a:avLst/>
          </a:prstGeom>
          <a:noFill/>
        </p:spPr>
        <p:txBody>
          <a:bodyPr wrap="square">
            <a:spAutoFit/>
          </a:bodyPr>
          <a:lstStyle/>
          <a:p>
            <a:pPr algn="just" fontAlgn="auto">
              <a:spcBef>
                <a:spcPts val="0"/>
              </a:spcBef>
              <a:spcAft>
                <a:spcPts val="0"/>
              </a:spcAft>
              <a:defRPr/>
            </a:pPr>
            <a:r>
              <a:rPr lang="en-US" altLang="zh-TW" sz="5400" dirty="0">
                <a:solidFill>
                  <a:schemeClr val="bg1"/>
                </a:solidFill>
                <a:latin typeface="HanWangYenLight" pitchFamily="18" charset="-120"/>
                <a:ea typeface="HanWangYenLight" pitchFamily="18" charset="-120"/>
              </a:rPr>
              <a:t>1:11 </a:t>
            </a:r>
            <a:r>
              <a:rPr lang="zh-TW" altLang="en-US" sz="5400" dirty="0">
                <a:solidFill>
                  <a:schemeClr val="bg1"/>
                </a:solidFill>
                <a:latin typeface="HanWangYenLight" pitchFamily="18" charset="-120"/>
                <a:ea typeface="HanWangYenLight" pitchFamily="18" charset="-120"/>
              </a:rPr>
              <a:t>「</a:t>
            </a:r>
            <a:r>
              <a:rPr lang="zh-TW" altLang="en-US" sz="5400" u="sng" dirty="0">
                <a:solidFill>
                  <a:schemeClr val="bg1"/>
                </a:solidFill>
                <a:latin typeface="HanWangYenLight" pitchFamily="18" charset="-120"/>
                <a:ea typeface="HanWangYenLight" pitchFamily="18" charset="-120"/>
              </a:rPr>
              <a:t>加利利</a:t>
            </a:r>
            <a:r>
              <a:rPr lang="zh-TW" altLang="en-US" sz="5400" dirty="0">
                <a:solidFill>
                  <a:schemeClr val="bg1"/>
                </a:solidFill>
                <a:latin typeface="HanWangYenLight" pitchFamily="18" charset="-120"/>
                <a:ea typeface="HanWangYenLight" pitchFamily="18" charset="-120"/>
              </a:rPr>
              <a:t>人哪，你們為甚麼站著望天呢？這離開你們被接升天的耶穌，你們見他怎樣往天上去，他還要怎樣來。」</a:t>
            </a:r>
            <a:endParaRPr lang="en-US" altLang="zh-TW" sz="6000" dirty="0">
              <a:solidFill>
                <a:schemeClr val="bg1"/>
              </a:solidFill>
              <a:latin typeface="HanWangYenLight" pitchFamily="18" charset="-120"/>
              <a:ea typeface="HanWangYenLight" pitchFamily="18" charset="-120"/>
            </a:endParaRPr>
          </a:p>
        </p:txBody>
      </p:sp>
      <p:sp>
        <p:nvSpPr>
          <p:cNvPr id="6" name="Rectangle 5"/>
          <p:cNvSpPr/>
          <p:nvPr/>
        </p:nvSpPr>
        <p:spPr>
          <a:xfrm>
            <a:off x="107504" y="5661248"/>
            <a:ext cx="90364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TW" altLang="en-US" sz="2800" b="1" spc="600" dirty="0">
                <a:solidFill>
                  <a:schemeClr val="accent6"/>
                </a:solidFill>
                <a:latin typeface="HanWangYenLight" pitchFamily="18" charset="-120"/>
                <a:ea typeface="HanWangYenLight" pitchFamily="18" charset="-120"/>
              </a:rPr>
              <a:t>使徒行傳 </a:t>
            </a:r>
            <a:r>
              <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1:1-11 (</a:t>
            </a:r>
            <a:r>
              <a:rPr lang="en-AU" altLang="zh-TW" sz="2800" b="1" spc="600" dirty="0">
                <a:solidFill>
                  <a:schemeClr val="accent6"/>
                </a:solidFill>
                <a:latin typeface="Calibri" panose="020F0502020204030204" pitchFamily="34" charset="0"/>
                <a:ea typeface="HanWangYenLight" pitchFamily="18" charset="-120"/>
                <a:cs typeface="Calibri" panose="020F0502020204030204" pitchFamily="34" charset="0"/>
              </a:rPr>
              <a:t>Acts)</a:t>
            </a:r>
            <a:endParaRPr lang="en-US" altLang="zh-TW" sz="2800" b="1" spc="600" dirty="0">
              <a:solidFill>
                <a:schemeClr val="accent6"/>
              </a:solidFill>
              <a:latin typeface="Calibri" panose="020F0502020204030204" pitchFamily="34" charset="0"/>
              <a:ea typeface="HanWangYenLight" pitchFamily="18" charset="-120"/>
              <a:cs typeface="Calibri" panose="020F0502020204030204" pitchFamily="34" charset="0"/>
            </a:endParaRPr>
          </a:p>
        </p:txBody>
      </p:sp>
    </p:spTree>
    <p:extLst>
      <p:ext uri="{BB962C8B-B14F-4D97-AF65-F5344CB8AC3E}">
        <p14:creationId xmlns:p14="http://schemas.microsoft.com/office/powerpoint/2010/main" val="38404605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pPr>
              <a:defRPr/>
            </a:pPr>
            <a:fld id="{1566255C-C172-4097-8760-ECCEBBB20EF8}" type="slidenum">
              <a:rPr lang="en-AU"/>
              <a:pPr>
                <a:defRPr/>
              </a:pPr>
              <a:t>82</a:t>
            </a:fld>
            <a:endParaRPr lang="en-AU" dirty="0"/>
          </a:p>
        </p:txBody>
      </p:sp>
      <p:pic>
        <p:nvPicPr>
          <p:cNvPr id="34825" name="Picture 10" descr="message.jpg"/>
          <p:cNvPicPr>
            <a:picLocks noChangeAspect="1"/>
          </p:cNvPicPr>
          <p:nvPr/>
        </p:nvPicPr>
        <p:blipFill>
          <a:blip r:embed="rId3" cstate="print"/>
          <a:srcRect/>
          <a:stretch>
            <a:fillRect/>
          </a:stretch>
        </p:blipFill>
        <p:spPr bwMode="auto">
          <a:xfrm>
            <a:off x="2164071" y="188640"/>
            <a:ext cx="6722390" cy="5722472"/>
          </a:xfrm>
          <a:prstGeom prst="rect">
            <a:avLst/>
          </a:prstGeom>
          <a:noFill/>
          <a:ln w="9525">
            <a:noFill/>
            <a:miter lim="800000"/>
            <a:headEnd/>
            <a:tailEnd/>
          </a:ln>
        </p:spPr>
      </p:pic>
      <p:sp>
        <p:nvSpPr>
          <p:cNvPr id="12" name="TextBox 11"/>
          <p:cNvSpPr txBox="1"/>
          <p:nvPr/>
        </p:nvSpPr>
        <p:spPr>
          <a:xfrm>
            <a:off x="4857752" y="188640"/>
            <a:ext cx="3070071" cy="784830"/>
          </a:xfrm>
          <a:prstGeom prst="rect">
            <a:avLst/>
          </a:prstGeom>
          <a:noFill/>
        </p:spPr>
        <p:txBody>
          <a:bodyPr wrap="none">
            <a:spAutoFit/>
          </a:bodyPr>
          <a:lstStyle/>
          <a:p>
            <a:pPr>
              <a:defRPr/>
            </a:pPr>
            <a:r>
              <a:rPr lang="zh-TW" altLang="en-US" sz="4500" dirty="0">
                <a:solidFill>
                  <a:schemeClr val="accent1">
                    <a:lumMod val="50000"/>
                  </a:schemeClr>
                </a:solidFill>
                <a:latin typeface="HanWangYenHeavy" pitchFamily="18" charset="-120"/>
                <a:ea typeface="HanWangYenHeavy" pitchFamily="18" charset="-120"/>
              </a:rPr>
              <a:t>成偉邦傳道</a:t>
            </a:r>
          </a:p>
        </p:txBody>
      </p:sp>
      <p:sp>
        <p:nvSpPr>
          <p:cNvPr id="34827" name="TextBox 15"/>
          <p:cNvSpPr txBox="1">
            <a:spLocks noChangeArrowheads="1"/>
          </p:cNvSpPr>
          <p:nvPr/>
        </p:nvSpPr>
        <p:spPr bwMode="auto">
          <a:xfrm>
            <a:off x="3059832" y="2285992"/>
            <a:ext cx="4968551" cy="830997"/>
          </a:xfrm>
          <a:prstGeom prst="rect">
            <a:avLst/>
          </a:prstGeom>
          <a:noFill/>
          <a:ln w="9525">
            <a:noFill/>
            <a:miter lim="800000"/>
            <a:headEnd/>
            <a:tailEnd/>
          </a:ln>
        </p:spPr>
        <p:txBody>
          <a:bodyPr wrap="square">
            <a:spAutoFit/>
          </a:bodyPr>
          <a:lstStyle/>
          <a:p>
            <a:pPr algn="ctr"/>
            <a:r>
              <a:rPr lang="zh-TW" altLang="en-US" sz="4800" dirty="0">
                <a:latin typeface="HanWangYenHeavy" panose="02020300000000000000" pitchFamily="18" charset="-120"/>
                <a:ea typeface="HanWangYenHeavy" panose="02020300000000000000" pitchFamily="18" charset="-120"/>
              </a:rPr>
              <a:t>問題的答案是</a:t>
            </a:r>
            <a:r>
              <a:rPr lang="en-US" altLang="zh-TW" sz="4800" dirty="0">
                <a:latin typeface="HanWangYenHeavy" panose="02020300000000000000" pitchFamily="18" charset="-120"/>
                <a:ea typeface="HanWangYenHeavy" panose="02020300000000000000" pitchFamily="18" charset="-120"/>
              </a:rPr>
              <a:t>......</a:t>
            </a:r>
            <a:endParaRPr lang="zh-TW" altLang="en-US" sz="4800" dirty="0">
              <a:latin typeface="HanWangYenHeavy" panose="02020300000000000000" pitchFamily="18" charset="-120"/>
              <a:ea typeface="HanWangYenHeavy" panose="02020300000000000000" pitchFamily="18" charset="-12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20" y="1571612"/>
            <a:ext cx="8215370" cy="1861379"/>
          </a:xfrm>
        </p:spPr>
        <p:txBody>
          <a:bodyPr>
            <a:normAutofit/>
          </a:bodyPr>
          <a:lstStyle/>
          <a:p>
            <a:pPr>
              <a:spcBef>
                <a:spcPts val="0"/>
              </a:spcBef>
            </a:pPr>
            <a:r>
              <a:rPr lang="zh-TW" altLang="en-US" sz="5200" dirty="0">
                <a:solidFill>
                  <a:schemeClr val="tx1"/>
                </a:solidFill>
                <a:latin typeface="Calibri" pitchFamily="34" charset="0"/>
                <a:cs typeface="Calibri" pitchFamily="34" charset="0"/>
              </a:rPr>
              <a:t>問題的答案是</a:t>
            </a:r>
            <a:r>
              <a:rPr lang="en-US" altLang="zh-TW" sz="5200" dirty="0">
                <a:solidFill>
                  <a:schemeClr val="tx1"/>
                </a:solidFill>
                <a:latin typeface="Calibri" pitchFamily="34" charset="0"/>
                <a:cs typeface="Calibri" pitchFamily="34" charset="0"/>
              </a:rPr>
              <a:t>……</a:t>
            </a:r>
            <a:br>
              <a:rPr lang="en-US" altLang="zh-TW" sz="5200" dirty="0">
                <a:solidFill>
                  <a:schemeClr val="tx1"/>
                </a:solidFill>
                <a:latin typeface="Calibri" pitchFamily="34" charset="0"/>
                <a:cs typeface="Calibri" pitchFamily="34" charset="0"/>
              </a:rPr>
            </a:br>
            <a:r>
              <a:rPr lang="zh-TW" altLang="en-US" sz="3600" dirty="0">
                <a:solidFill>
                  <a:schemeClr val="tx1"/>
                </a:solidFill>
                <a:latin typeface="Calibri" pitchFamily="34" charset="0"/>
                <a:cs typeface="Calibri" pitchFamily="34" charset="0"/>
              </a:rPr>
              <a:t>徒</a:t>
            </a:r>
            <a:r>
              <a:rPr lang="en-US" altLang="zh-TW" sz="3600" dirty="0">
                <a:solidFill>
                  <a:schemeClr val="tx1"/>
                </a:solidFill>
                <a:latin typeface="Calibri" pitchFamily="34" charset="0"/>
                <a:cs typeface="Calibri" pitchFamily="34" charset="0"/>
              </a:rPr>
              <a:t>1:1-11</a:t>
            </a:r>
            <a:endParaRPr lang="en-AU" sz="3600" dirty="0">
              <a:solidFill>
                <a:schemeClr val="tx1"/>
              </a:solidFill>
              <a:latin typeface="Calibri" pitchFamily="34" charset="0"/>
              <a:cs typeface="Calibri" pitchFamily="34" charset="0"/>
            </a:endParaRPr>
          </a:p>
        </p:txBody>
      </p:sp>
      <p:sp>
        <p:nvSpPr>
          <p:cNvPr id="3" name="Subtitle 2"/>
          <p:cNvSpPr>
            <a:spLocks noGrp="1"/>
          </p:cNvSpPr>
          <p:nvPr>
            <p:ph type="subTitle" idx="1"/>
          </p:nvPr>
        </p:nvSpPr>
        <p:spPr>
          <a:xfrm>
            <a:off x="928662" y="3857628"/>
            <a:ext cx="7772400" cy="1301273"/>
          </a:xfrm>
        </p:spPr>
        <p:txBody>
          <a:bodyPr>
            <a:normAutofit fontScale="92500" lnSpcReduction="20000"/>
          </a:bodyPr>
          <a:lstStyle/>
          <a:p>
            <a:endParaRPr lang="en-US" altLang="zh-TW" sz="2400" dirty="0">
              <a:solidFill>
                <a:schemeClr val="tx1"/>
              </a:solidFill>
              <a:latin typeface="Calibri" pitchFamily="34" charset="0"/>
              <a:cs typeface="Calibri" pitchFamily="34" charset="0"/>
            </a:endParaRPr>
          </a:p>
          <a:p>
            <a:r>
              <a:rPr lang="zh-TW" altLang="en-US" sz="3200" dirty="0">
                <a:solidFill>
                  <a:schemeClr val="tx1"/>
                </a:solidFill>
                <a:latin typeface="Calibri" pitchFamily="34" charset="0"/>
                <a:cs typeface="Calibri" pitchFamily="34" charset="0"/>
              </a:rPr>
              <a:t>偉邦傳道</a:t>
            </a:r>
            <a:endParaRPr lang="en-US" altLang="zh-TW" sz="3200" dirty="0">
              <a:solidFill>
                <a:schemeClr val="tx1"/>
              </a:solidFill>
              <a:latin typeface="Calibri" pitchFamily="34" charset="0"/>
              <a:cs typeface="Calibri" pitchFamily="34" charset="0"/>
            </a:endParaRPr>
          </a:p>
          <a:p>
            <a:r>
              <a:rPr lang="en-US" altLang="zh-TW" sz="3200" dirty="0">
                <a:solidFill>
                  <a:schemeClr val="tx1"/>
                </a:solidFill>
                <a:latin typeface="Calibri" pitchFamily="34" charset="0"/>
                <a:cs typeface="Calibri" pitchFamily="34" charset="0"/>
              </a:rPr>
              <a:t>16/2/2020 </a:t>
            </a:r>
            <a:r>
              <a:rPr lang="zh-TW" altLang="en-US" sz="3200" b="1" dirty="0">
                <a:solidFill>
                  <a:schemeClr val="tx1"/>
                </a:solidFill>
                <a:latin typeface="Calibri" pitchFamily="34" charset="0"/>
                <a:cs typeface="Calibri" pitchFamily="34" charset="0"/>
              </a:rPr>
              <a:t>雪梨華人基督教會</a:t>
            </a:r>
            <a:endParaRPr lang="en-US" altLang="zh-TW" sz="3200" b="1" dirty="0">
              <a:solidFill>
                <a:schemeClr val="tx1"/>
              </a:solidFill>
              <a:latin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srgbClr val="FFFFFF"/>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AU" sz="1000" b="0" i="0" u="none" strike="noStrike" kern="1200" cap="none" spc="0" normalizeH="0" baseline="0" noProof="0">
              <a:ln>
                <a:noFill/>
              </a:ln>
              <a:solidFill>
                <a:srgbClr val="FFFFFF"/>
              </a:solidFill>
              <a:effectLst/>
              <a:uLnTx/>
              <a:uFillTx/>
              <a:latin typeface="Lucida Sans Unicode"/>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cdn.hk01.com/di/media/images/cis/5e33b8914e64212bb85acfe4.jpg/Fovy5SN58FQhg1HdAvgcor7QSS7gkO5qznOMK85zjCs?v=w1920r16_9"/>
          <p:cNvPicPr>
            <a:picLocks noChangeAspect="1" noChangeArrowheads="1"/>
          </p:cNvPicPr>
          <p:nvPr/>
        </p:nvPicPr>
        <p:blipFill rotWithShape="1">
          <a:blip r:embed="rId2">
            <a:extLst>
              <a:ext uri="{28A0092B-C50C-407E-A947-70E740481C1C}">
                <a14:useLocalDpi xmlns:a14="http://schemas.microsoft.com/office/drawing/2010/main" val="0"/>
              </a:ext>
            </a:extLst>
          </a:blip>
          <a:srcRect r="11765" b="20941"/>
          <a:stretch/>
        </p:blipFill>
        <p:spPr bwMode="auto">
          <a:xfrm>
            <a:off x="63575" y="357166"/>
            <a:ext cx="5222805" cy="29397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pic>
        <p:nvPicPr>
          <p:cNvPr id="5" name="Picture 4">
            <a:extLst>
              <a:ext uri="{FF2B5EF4-FFF2-40B4-BE49-F238E27FC236}">
                <a16:creationId xmlns:a16="http://schemas.microsoft.com/office/drawing/2014/main" id="{DCE64AE1-5E22-4546-8599-BACD5B6B4E6C}"/>
              </a:ext>
            </a:extLst>
          </p:cNvPr>
          <p:cNvPicPr>
            <a:picLocks noChangeAspect="1"/>
          </p:cNvPicPr>
          <p:nvPr/>
        </p:nvPicPr>
        <p:blipFill>
          <a:blip r:embed="rId3" cstate="print"/>
          <a:stretch>
            <a:fillRect/>
          </a:stretch>
        </p:blipFill>
        <p:spPr>
          <a:xfrm>
            <a:off x="5214942" y="166296"/>
            <a:ext cx="3825701" cy="4477150"/>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137890" y="3714752"/>
            <a:ext cx="5934440" cy="3038479"/>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srcRect/>
          <a:stretch>
            <a:fillRect/>
          </a:stretch>
        </p:blipFill>
        <p:spPr bwMode="auto">
          <a:xfrm>
            <a:off x="857224" y="1357298"/>
            <a:ext cx="7398092" cy="4857784"/>
          </a:xfrm>
          <a:prstGeom prst="rect">
            <a:avLst/>
          </a:prstGeom>
          <a:noFill/>
          <a:ln w="9525">
            <a:noFill/>
            <a:miter lim="800000"/>
            <a:headEnd/>
            <a:tailEnd/>
          </a:ln>
          <a:effectLst/>
        </p:spPr>
      </p:pic>
      <p:sp>
        <p:nvSpPr>
          <p:cNvPr id="3" name="Slide Number Placeholder 2">
            <a:extLst>
              <a:ext uri="{FF2B5EF4-FFF2-40B4-BE49-F238E27FC236}">
                <a16:creationId xmlns:a16="http://schemas.microsoft.com/office/drawing/2014/main" id="{322CFDE3-BC26-4A00-8FB7-6C839C438E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844B7993-8DB9-4101-A241-FA5F6DFC2E5C}"/>
              </a:ext>
            </a:extLst>
          </p:cNvPr>
          <p:cNvSpPr>
            <a:spLocks noGrp="1"/>
          </p:cNvSpPr>
          <p:nvPr>
            <p:ph type="title"/>
          </p:nvPr>
        </p:nvSpPr>
        <p:spPr/>
        <p:txBody>
          <a:bodyPr>
            <a:normAutofit/>
          </a:bodyPr>
          <a:lstStyle/>
          <a:p>
            <a:r>
              <a:rPr lang="zh-TW" altLang="en-US" sz="5000" dirty="0">
                <a:solidFill>
                  <a:schemeClr val="tx1"/>
                </a:solidFill>
              </a:rPr>
              <a:t>棉花糖實驗</a:t>
            </a:r>
            <a:endParaRPr lang="en-AU" sz="5000" dirty="0">
              <a:solidFill>
                <a:schemeClr val="tx1"/>
              </a:solidFill>
            </a:endParaRPr>
          </a:p>
        </p:txBody>
      </p:sp>
      <p:pic>
        <p:nvPicPr>
          <p:cNvPr id="1026" name="Picture 2" descr="Image result for 棉花糖實驗">
            <a:extLst>
              <a:ext uri="{FF2B5EF4-FFF2-40B4-BE49-F238E27FC236}">
                <a16:creationId xmlns:a16="http://schemas.microsoft.com/office/drawing/2014/main" id="{896D1BBF-A91A-40C0-BFA9-9693D8FA2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02" y="1357299"/>
            <a:ext cx="8752516" cy="4857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棉花糖實驗">
            <a:extLst>
              <a:ext uri="{FF2B5EF4-FFF2-40B4-BE49-F238E27FC236}">
                <a16:creationId xmlns:a16="http://schemas.microsoft.com/office/drawing/2014/main" id="{4CF98690-8C83-4CB8-A71F-DDFB56AA14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6" y="1219855"/>
            <a:ext cx="8915818" cy="542385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Image result for walter mischel stanford university marshmallow experiment"/>
          <p:cNvPicPr>
            <a:picLocks noChangeAspect="1" noChangeArrowheads="1"/>
          </p:cNvPicPr>
          <p:nvPr/>
        </p:nvPicPr>
        <p:blipFill>
          <a:blip r:embed="rId5"/>
          <a:srcRect/>
          <a:stretch>
            <a:fillRect/>
          </a:stretch>
        </p:blipFill>
        <p:spPr bwMode="auto">
          <a:xfrm>
            <a:off x="6299239" y="-3505200"/>
            <a:ext cx="4829136" cy="3219424"/>
          </a:xfrm>
          <a:prstGeom prst="rect">
            <a:avLst/>
          </a:prstGeom>
          <a:noFill/>
        </p:spPr>
      </p:pic>
    </p:spTree>
    <p:extLst>
      <p:ext uri="{BB962C8B-B14F-4D97-AF65-F5344CB8AC3E}">
        <p14:creationId xmlns:p14="http://schemas.microsoft.com/office/powerpoint/2010/main" val="18916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5AAF3B-8BE5-4072-947F-1E38D0637F83}"/>
              </a:ext>
            </a:extLst>
          </p:cNvPr>
          <p:cNvSpPr>
            <a:spLocks noGrp="1"/>
          </p:cNvSpPr>
          <p:nvPr>
            <p:ph idx="1"/>
          </p:nvPr>
        </p:nvSpPr>
        <p:spPr>
          <a:xfrm>
            <a:off x="457200" y="1481328"/>
            <a:ext cx="4980359" cy="4525963"/>
          </a:xfrm>
        </p:spPr>
        <p:txBody>
          <a:bodyPr>
            <a:normAutofit/>
          </a:bodyPr>
          <a:lstStyle/>
          <a:p>
            <a:r>
              <a:rPr lang="zh-TW" altLang="en-US" sz="4000" dirty="0">
                <a:latin typeface="Calibri" panose="020F0502020204030204" pitchFamily="34" charset="0"/>
                <a:cs typeface="Calibri" panose="020F0502020204030204" pitchFamily="34" charset="0"/>
              </a:rPr>
              <a:t>情緒智商 </a:t>
            </a:r>
            <a:r>
              <a:rPr lang="en-US" altLang="zh-TW" sz="4000" dirty="0">
                <a:latin typeface="Calibri" panose="020F0502020204030204" pitchFamily="34" charset="0"/>
                <a:cs typeface="Calibri" panose="020F0502020204030204" pitchFamily="34" charset="0"/>
              </a:rPr>
              <a:t>(EQ)</a:t>
            </a:r>
          </a:p>
          <a:p>
            <a:r>
              <a:rPr lang="zh-TW" altLang="en-US" sz="4000" dirty="0">
                <a:latin typeface="Calibri" panose="020F0502020204030204" pitchFamily="34" charset="0"/>
                <a:cs typeface="Calibri" panose="020F0502020204030204" pitchFamily="34" charset="0"/>
              </a:rPr>
              <a:t>延後滿足 </a:t>
            </a:r>
            <a:r>
              <a:rPr lang="en-AU" altLang="zh-TW" sz="4000" dirty="0">
                <a:latin typeface="Calibri" panose="020F0502020204030204" pitchFamily="34" charset="0"/>
                <a:cs typeface="Calibri" panose="020F0502020204030204" pitchFamily="34" charset="0"/>
              </a:rPr>
              <a:t>(</a:t>
            </a:r>
            <a:r>
              <a:rPr lang="en-AU" sz="4000" dirty="0">
                <a:latin typeface="Calibri" panose="020F0502020204030204" pitchFamily="34" charset="0"/>
                <a:cs typeface="Calibri" panose="020F0502020204030204" pitchFamily="34" charset="0"/>
              </a:rPr>
              <a:t>Delay Gratification)</a:t>
            </a:r>
          </a:p>
        </p:txBody>
      </p:sp>
      <p:sp>
        <p:nvSpPr>
          <p:cNvPr id="3" name="Slide Number Placeholder 2">
            <a:extLst>
              <a:ext uri="{FF2B5EF4-FFF2-40B4-BE49-F238E27FC236}">
                <a16:creationId xmlns:a16="http://schemas.microsoft.com/office/drawing/2014/main" id="{584E783B-EBF1-4DB8-881F-B5B3DAEAD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C285501B-711E-49FC-99E9-238E4DA21E06}"/>
              </a:ext>
            </a:extLst>
          </p:cNvPr>
          <p:cNvSpPr>
            <a:spLocks noGrp="1"/>
          </p:cNvSpPr>
          <p:nvPr>
            <p:ph type="title"/>
          </p:nvPr>
        </p:nvSpPr>
        <p:spPr>
          <a:xfrm>
            <a:off x="457200" y="274638"/>
            <a:ext cx="4507707" cy="1143000"/>
          </a:xfrm>
        </p:spPr>
        <p:txBody>
          <a:bodyPr>
            <a:noAutofit/>
          </a:bodyPr>
          <a:lstStyle/>
          <a:p>
            <a:r>
              <a:rPr lang="en-AU" sz="5000" dirty="0">
                <a:solidFill>
                  <a:schemeClr val="tx1"/>
                </a:solidFill>
                <a:latin typeface="Calibri" panose="020F0502020204030204" pitchFamily="34" charset="0"/>
                <a:cs typeface="Calibri" panose="020F0502020204030204" pitchFamily="34" charset="0"/>
              </a:rPr>
              <a:t>Daniel Goleman</a:t>
            </a:r>
          </a:p>
        </p:txBody>
      </p:sp>
      <p:pic>
        <p:nvPicPr>
          <p:cNvPr id="5" name="Picture 4">
            <a:extLst>
              <a:ext uri="{FF2B5EF4-FFF2-40B4-BE49-F238E27FC236}">
                <a16:creationId xmlns:a16="http://schemas.microsoft.com/office/drawing/2014/main" id="{4760E261-E129-4C85-9586-F9862C98673F}"/>
              </a:ext>
            </a:extLst>
          </p:cNvPr>
          <p:cNvPicPr>
            <a:picLocks noChangeAspect="1"/>
          </p:cNvPicPr>
          <p:nvPr/>
        </p:nvPicPr>
        <p:blipFill>
          <a:blip r:embed="rId2"/>
          <a:stretch>
            <a:fillRect/>
          </a:stretch>
        </p:blipFill>
        <p:spPr>
          <a:xfrm>
            <a:off x="5072066" y="357166"/>
            <a:ext cx="3869528" cy="6382445"/>
          </a:xfrm>
          <a:prstGeom prst="rect">
            <a:avLst/>
          </a:prstGeom>
        </p:spPr>
      </p:pic>
    </p:spTree>
    <p:extLst>
      <p:ext uri="{BB962C8B-B14F-4D97-AF65-F5344CB8AC3E}">
        <p14:creationId xmlns:p14="http://schemas.microsoft.com/office/powerpoint/2010/main" val="64193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 grpId="1"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32430F-9F3E-4725-BAB1-FAC8FEA06161}"/>
              </a:ext>
            </a:extLst>
          </p:cNvPr>
          <p:cNvSpPr>
            <a:spLocks noGrp="1"/>
          </p:cNvSpPr>
          <p:nvPr>
            <p:ph idx="1"/>
          </p:nvPr>
        </p:nvSpPr>
        <p:spPr/>
        <p:txBody>
          <a:bodyPr/>
          <a:lstStyle/>
          <a:p>
            <a:endParaRPr lang="en-AU"/>
          </a:p>
        </p:txBody>
      </p:sp>
      <p:sp>
        <p:nvSpPr>
          <p:cNvPr id="3" name="Slide Number Placeholder 2">
            <a:extLst>
              <a:ext uri="{FF2B5EF4-FFF2-40B4-BE49-F238E27FC236}">
                <a16:creationId xmlns:a16="http://schemas.microsoft.com/office/drawing/2014/main" id="{D53D87F9-9C53-4ADA-9124-862AE02C3E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32FC16FF-68C2-4194-9C26-DD781242AEEB}"/>
              </a:ext>
            </a:extLst>
          </p:cNvPr>
          <p:cNvSpPr>
            <a:spLocks noGrp="1"/>
          </p:cNvSpPr>
          <p:nvPr>
            <p:ph type="title"/>
          </p:nvPr>
        </p:nvSpPr>
        <p:spPr/>
        <p:txBody>
          <a:bodyPr/>
          <a:lstStyle/>
          <a:p>
            <a:endParaRPr lang="en-AU"/>
          </a:p>
        </p:txBody>
      </p:sp>
      <p:pic>
        <p:nvPicPr>
          <p:cNvPr id="5" name="Picture 4">
            <a:extLst>
              <a:ext uri="{FF2B5EF4-FFF2-40B4-BE49-F238E27FC236}">
                <a16:creationId xmlns:a16="http://schemas.microsoft.com/office/drawing/2014/main" id="{C8E02EBF-C5A5-42E7-BBAE-950CB1A925E5}"/>
              </a:ext>
            </a:extLst>
          </p:cNvPr>
          <p:cNvPicPr>
            <a:picLocks noChangeAspect="1"/>
          </p:cNvPicPr>
          <p:nvPr/>
        </p:nvPicPr>
        <p:blipFill>
          <a:blip r:embed="rId2"/>
          <a:stretch>
            <a:fillRect/>
          </a:stretch>
        </p:blipFill>
        <p:spPr>
          <a:xfrm>
            <a:off x="251520" y="0"/>
            <a:ext cx="8623403" cy="6858000"/>
          </a:xfrm>
          <a:prstGeom prst="rect">
            <a:avLst/>
          </a:prstGeom>
        </p:spPr>
      </p:pic>
    </p:spTree>
    <p:extLst>
      <p:ext uri="{BB962C8B-B14F-4D97-AF65-F5344CB8AC3E}">
        <p14:creationId xmlns:p14="http://schemas.microsoft.com/office/powerpoint/2010/main" val="17814542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8CBD0E-7286-452B-93B9-E902D83A7173}"/>
              </a:ext>
            </a:extLst>
          </p:cNvPr>
          <p:cNvSpPr>
            <a:spLocks noGrp="1"/>
          </p:cNvSpPr>
          <p:nvPr>
            <p:ph idx="1"/>
          </p:nvPr>
        </p:nvSpPr>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1</a:t>
            </a:r>
            <a:r>
              <a:rPr lang="zh-TW" altLang="en-US" sz="3500" dirty="0">
                <a:latin typeface="Calibri" panose="020F0502020204030204" pitchFamily="34" charset="0"/>
                <a:cs typeface="Calibri" panose="020F0502020204030204" pitchFamily="34" charset="0"/>
              </a:rPr>
              <a:t>提阿非羅啊，我已經作了前書，論到耶穌開頭一切所行所教訓的，</a:t>
            </a:r>
            <a:r>
              <a:rPr lang="en-US" altLang="zh-TW" sz="3500" baseline="30000" dirty="0">
                <a:latin typeface="Calibri" panose="020F0502020204030204" pitchFamily="34" charset="0"/>
                <a:cs typeface="Calibri" panose="020F0502020204030204" pitchFamily="34" charset="0"/>
              </a:rPr>
              <a:t>2</a:t>
            </a:r>
            <a:r>
              <a:rPr lang="zh-TW" altLang="en-US" sz="3500" dirty="0">
                <a:latin typeface="Calibri" panose="020F0502020204030204" pitchFamily="34" charset="0"/>
                <a:cs typeface="Calibri" panose="020F0502020204030204" pitchFamily="34" charset="0"/>
              </a:rPr>
              <a:t>直到他藉著聖靈吩咐所揀選的使徒以後，被接上升的日子為止。</a:t>
            </a:r>
            <a:r>
              <a:rPr lang="en-US" altLang="zh-TW" sz="3500" baseline="30000" dirty="0">
                <a:latin typeface="Calibri" panose="020F0502020204030204" pitchFamily="34" charset="0"/>
                <a:cs typeface="Calibri" panose="020F0502020204030204" pitchFamily="34" charset="0"/>
              </a:rPr>
              <a:t>3</a:t>
            </a:r>
            <a:r>
              <a:rPr lang="zh-TW" altLang="en-US" sz="3500" dirty="0">
                <a:latin typeface="Calibri" panose="020F0502020204030204" pitchFamily="34" charset="0"/>
                <a:cs typeface="Calibri" panose="020F0502020204030204" pitchFamily="34" charset="0"/>
              </a:rPr>
              <a:t>他受害之後，用許多的憑據將自己活活地顯給使徒看，四十天之久向他們顯現，講說神國的事。</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1:1-3)</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2B0A3240-B689-4414-9DD3-F115E8444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BA395617-5E3D-42A7-B7C5-2A2309BD468A}"/>
              </a:ext>
            </a:extLst>
          </p:cNvPr>
          <p:cNvSpPr>
            <a:spLocks noGrp="1"/>
          </p:cNvSpPr>
          <p:nvPr>
            <p:ph type="title"/>
          </p:nvPr>
        </p:nvSpPr>
        <p:spPr/>
        <p:txBody>
          <a:bodyPr>
            <a:normAutofit/>
          </a:bodyPr>
          <a:lstStyle/>
          <a:p>
            <a:r>
              <a:rPr lang="zh-TW" altLang="en-US" sz="5000" dirty="0">
                <a:solidFill>
                  <a:schemeClr val="tx1"/>
                </a:solidFill>
              </a:rPr>
              <a:t>使徒行傳的開始</a:t>
            </a:r>
            <a:endParaRPr lang="en-AU" sz="5000" dirty="0">
              <a:solidFill>
                <a:schemeClr val="tx1"/>
              </a:solidFill>
            </a:endParaRPr>
          </a:p>
        </p:txBody>
      </p:sp>
    </p:spTree>
    <p:extLst>
      <p:ext uri="{BB962C8B-B14F-4D97-AF65-F5344CB8AC3E}">
        <p14:creationId xmlns:p14="http://schemas.microsoft.com/office/powerpoint/2010/main" val="3943879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A76D4-8945-4304-ABD8-D9F2F67DEC51}"/>
              </a:ext>
            </a:extLst>
          </p:cNvPr>
          <p:cNvSpPr>
            <a:spLocks noGrp="1"/>
          </p:cNvSpPr>
          <p:nvPr>
            <p:ph idx="1"/>
          </p:nvPr>
        </p:nvSpPr>
        <p:spPr/>
        <p:txBody>
          <a:bodyPr>
            <a:normAutofit/>
          </a:bodyPr>
          <a:lstStyle/>
          <a:p>
            <a:pPr marL="109728" indent="0">
              <a:buNone/>
            </a:pPr>
            <a:r>
              <a:rPr lang="en-US" altLang="zh-TW" sz="3500" baseline="30000" dirty="0">
                <a:latin typeface="Calibri" panose="020F0502020204030204" pitchFamily="34" charset="0"/>
                <a:cs typeface="Calibri" panose="020F0502020204030204" pitchFamily="34" charset="0"/>
              </a:rPr>
              <a:t>50 </a:t>
            </a:r>
            <a:r>
              <a:rPr lang="zh-TW" altLang="en-US" sz="3500" dirty="0">
                <a:latin typeface="Calibri" panose="020F0502020204030204" pitchFamily="34" charset="0"/>
                <a:cs typeface="Calibri" panose="020F0502020204030204" pitchFamily="34" charset="0"/>
              </a:rPr>
              <a:t>耶穌領他們到伯大尼的對面，就舉手給他們祝福。</a:t>
            </a:r>
            <a:r>
              <a:rPr lang="en-US" altLang="zh-TW" sz="3500" baseline="30000" dirty="0">
                <a:latin typeface="Calibri" panose="020F0502020204030204" pitchFamily="34" charset="0"/>
                <a:cs typeface="Calibri" panose="020F0502020204030204" pitchFamily="34" charset="0"/>
              </a:rPr>
              <a:t>51 </a:t>
            </a:r>
            <a:r>
              <a:rPr lang="zh-TW" altLang="en-US" sz="3500" dirty="0">
                <a:latin typeface="Calibri" panose="020F0502020204030204" pitchFamily="34" charset="0"/>
                <a:cs typeface="Calibri" panose="020F0502020204030204" pitchFamily="34" charset="0"/>
              </a:rPr>
              <a:t>正祝福的時候，他就離開他們，被帶到天上去了。</a:t>
            </a:r>
            <a:r>
              <a:rPr lang="en-US" altLang="zh-TW" sz="3500" baseline="30000" dirty="0">
                <a:latin typeface="Calibri" panose="020F0502020204030204" pitchFamily="34" charset="0"/>
                <a:cs typeface="Calibri" panose="020F0502020204030204" pitchFamily="34" charset="0"/>
              </a:rPr>
              <a:t>52 </a:t>
            </a:r>
            <a:r>
              <a:rPr lang="zh-TW" altLang="en-US" sz="3500" dirty="0">
                <a:latin typeface="Calibri" panose="020F0502020204030204" pitchFamily="34" charset="0"/>
                <a:cs typeface="Calibri" panose="020F0502020204030204" pitchFamily="34" charset="0"/>
              </a:rPr>
              <a:t>他們就拜他，大大地歡喜，回耶路撒冷去，</a:t>
            </a:r>
            <a:r>
              <a:rPr lang="en-US" altLang="zh-TW" sz="3500" baseline="30000" dirty="0">
                <a:latin typeface="Calibri" panose="020F0502020204030204" pitchFamily="34" charset="0"/>
                <a:cs typeface="Calibri" panose="020F0502020204030204" pitchFamily="34" charset="0"/>
              </a:rPr>
              <a:t>53 </a:t>
            </a:r>
            <a:r>
              <a:rPr lang="zh-TW" altLang="en-US" sz="3500" dirty="0">
                <a:latin typeface="Calibri" panose="020F0502020204030204" pitchFamily="34" charset="0"/>
                <a:cs typeface="Calibri" panose="020F0502020204030204" pitchFamily="34" charset="0"/>
              </a:rPr>
              <a:t>常在殿裡稱頌神。</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路</a:t>
            </a:r>
            <a:r>
              <a:rPr lang="en-US" altLang="zh-TW" sz="3000" dirty="0">
                <a:latin typeface="Calibri" panose="020F0502020204030204" pitchFamily="34" charset="0"/>
                <a:cs typeface="Calibri" panose="020F0502020204030204" pitchFamily="34" charset="0"/>
              </a:rPr>
              <a:t>24:50-53)</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BE5D2B6E-C95F-4D91-8534-0147ABA04D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38F4AEF2-674F-4FDE-B87C-02A4D0A59DCA}"/>
              </a:ext>
            </a:extLst>
          </p:cNvPr>
          <p:cNvSpPr>
            <a:spLocks noGrp="1"/>
          </p:cNvSpPr>
          <p:nvPr>
            <p:ph type="title"/>
          </p:nvPr>
        </p:nvSpPr>
        <p:spPr/>
        <p:txBody>
          <a:bodyPr>
            <a:normAutofit/>
          </a:bodyPr>
          <a:lstStyle/>
          <a:p>
            <a:r>
              <a:rPr lang="zh-TW" altLang="en-US" sz="5000" dirty="0">
                <a:solidFill>
                  <a:schemeClr val="tx1"/>
                </a:solidFill>
              </a:rPr>
              <a:t>路加福音的結束</a:t>
            </a:r>
            <a:endParaRPr lang="en-AU" sz="5000" dirty="0">
              <a:solidFill>
                <a:schemeClr val="tx1"/>
              </a:solidFill>
            </a:endParaRPr>
          </a:p>
        </p:txBody>
      </p:sp>
    </p:spTree>
    <p:extLst>
      <p:ext uri="{BB962C8B-B14F-4D97-AF65-F5344CB8AC3E}">
        <p14:creationId xmlns:p14="http://schemas.microsoft.com/office/powerpoint/2010/main" val="202758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6512" y="4626421"/>
            <a:ext cx="9144000" cy="1538883"/>
          </a:xfrm>
          <a:prstGeom prst="rect">
            <a:avLst/>
          </a:prstGeom>
          <a:noFill/>
        </p:spPr>
        <p:txBody>
          <a:bodyPr wrap="square" rtlCol="0">
            <a:spAutoFit/>
          </a:bodyPr>
          <a:lstStyle/>
          <a:p>
            <a:pPr algn="ctr"/>
            <a:r>
              <a:rPr lang="zh-TW" altLang="en-US" sz="4000" dirty="0">
                <a:solidFill>
                  <a:schemeClr val="accent6"/>
                </a:solidFill>
                <a:latin typeface="HanWangYenLight" panose="02020300000000000000" pitchFamily="18" charset="-120"/>
                <a:ea typeface="HanWangYenLight" panose="02020300000000000000" pitchFamily="18" charset="-120"/>
              </a:rPr>
              <a:t>和撒那</a:t>
            </a:r>
            <a:endParaRPr lang="en-AU" altLang="zh-TW" sz="4000" dirty="0">
              <a:solidFill>
                <a:schemeClr val="accent6"/>
              </a:solidFill>
              <a:latin typeface="HanWangYenLight" panose="02020300000000000000" pitchFamily="18" charset="-120"/>
              <a:ea typeface="HanWangYenLight" panose="02020300000000000000" pitchFamily="18" charset="-120"/>
            </a:endParaRPr>
          </a:p>
          <a:p>
            <a:pPr algn="ctr"/>
            <a:r>
              <a:rPr lang="zh-TW" altLang="en-US" dirty="0">
                <a:solidFill>
                  <a:schemeClr val="bg1"/>
                </a:solidFill>
                <a:latin typeface="HanWangYenLight" panose="02020300000000000000" pitchFamily="18" charset="-120"/>
                <a:ea typeface="HanWangYenLight" panose="02020300000000000000" pitchFamily="18" charset="-120"/>
              </a:rPr>
              <a:t>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Carl Tuttle </a:t>
            </a:r>
            <a:r>
              <a:rPr lang="zh-TW" altLang="en-US" dirty="0">
                <a:solidFill>
                  <a:schemeClr val="bg1"/>
                </a:solidFill>
                <a:latin typeface="HanWangYenLight" panose="02020300000000000000" pitchFamily="18" charset="-120"/>
                <a:ea typeface="HanWangYenLight" panose="02020300000000000000" pitchFamily="18" charset="-120"/>
              </a:rPr>
              <a:t>詞</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經文摘編</a:t>
            </a:r>
            <a:r>
              <a:rPr lang="en-US"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馬太福音</a:t>
            </a:r>
            <a:r>
              <a:rPr lang="en-US" altLang="zh-TW" dirty="0">
                <a:solidFill>
                  <a:schemeClr val="bg1"/>
                </a:solidFill>
                <a:latin typeface="HanWangYenLight" panose="02020300000000000000" pitchFamily="18" charset="-120"/>
                <a:ea typeface="HanWangYenLight" panose="02020300000000000000" pitchFamily="18" charset="-120"/>
              </a:rPr>
              <a:t>21:9 《</a:t>
            </a:r>
            <a:r>
              <a:rPr lang="zh-TW" altLang="en-US" dirty="0">
                <a:solidFill>
                  <a:schemeClr val="bg1"/>
                </a:solidFill>
                <a:latin typeface="HanWangYenLight" panose="02020300000000000000" pitchFamily="18" charset="-120"/>
                <a:ea typeface="HanWangYenLight" panose="02020300000000000000" pitchFamily="18" charset="-120"/>
              </a:rPr>
              <a:t>讚之歌</a:t>
            </a:r>
            <a:r>
              <a:rPr lang="en-US" altLang="zh-TW" dirty="0">
                <a:solidFill>
                  <a:schemeClr val="bg1"/>
                </a:solidFill>
                <a:latin typeface="HanWangYenLight" panose="02020300000000000000" pitchFamily="18" charset="-120"/>
                <a:ea typeface="HanWangYenLight" panose="02020300000000000000" pitchFamily="18" charset="-120"/>
              </a:rPr>
              <a:t>3─</a:t>
            </a:r>
            <a:r>
              <a:rPr lang="zh-TW" altLang="en-US" dirty="0">
                <a:solidFill>
                  <a:schemeClr val="bg1"/>
                </a:solidFill>
                <a:latin typeface="HanWangYenLight" panose="02020300000000000000" pitchFamily="18" charset="-120"/>
                <a:ea typeface="HanWangYenLight" panose="02020300000000000000" pitchFamily="18" charset="-120"/>
              </a:rPr>
              <a:t>和撒拿</a:t>
            </a:r>
            <a:r>
              <a:rPr lang="en-US" altLang="zh-TW" dirty="0">
                <a:solidFill>
                  <a:schemeClr val="bg1"/>
                </a:solidFill>
                <a:latin typeface="HanWangYenLight" panose="02020300000000000000" pitchFamily="18" charset="-120"/>
                <a:ea typeface="HanWangYenLight" panose="02020300000000000000" pitchFamily="18" charset="-120"/>
              </a:rPr>
              <a:t>》© </a:t>
            </a:r>
            <a:r>
              <a:rPr lang="zh-TW" altLang="en-US" dirty="0">
                <a:solidFill>
                  <a:schemeClr val="bg1"/>
                </a:solidFill>
                <a:latin typeface="HanWangYenLight" panose="02020300000000000000" pitchFamily="18" charset="-120"/>
                <a:ea typeface="HanWangYenLight" panose="02020300000000000000" pitchFamily="18" charset="-120"/>
              </a:rPr>
              <a:t>中文譯作 財團法人基督教以琳書房版權所有</a:t>
            </a:r>
            <a:r>
              <a:rPr lang="en-AU" altLang="zh-TW" dirty="0">
                <a:solidFill>
                  <a:schemeClr val="bg1"/>
                </a:solidFill>
                <a:latin typeface="HanWangYenLight" panose="02020300000000000000" pitchFamily="18" charset="-120"/>
                <a:ea typeface="HanWangYenLight" panose="02020300000000000000" pitchFamily="18" charset="-120"/>
              </a:rPr>
              <a:t>.</a:t>
            </a:r>
            <a:r>
              <a:rPr lang="zh-TW" altLang="en-US" dirty="0">
                <a:solidFill>
                  <a:schemeClr val="bg1"/>
                </a:solidFill>
                <a:latin typeface="HanWangYenLight" panose="02020300000000000000" pitchFamily="18" charset="-120"/>
                <a:ea typeface="HanWangYenLight" panose="02020300000000000000" pitchFamily="18" charset="-120"/>
              </a:rPr>
              <a:t> 原曲</a:t>
            </a:r>
            <a:r>
              <a:rPr lang="en-US" altLang="zh-TW" dirty="0">
                <a:solidFill>
                  <a:schemeClr val="bg1"/>
                </a:solidFill>
                <a:latin typeface="HanWangYenLight" panose="02020300000000000000" pitchFamily="18" charset="-120"/>
                <a:ea typeface="HanWangYenLight" panose="02020300000000000000" pitchFamily="18" charset="-120"/>
              </a:rPr>
              <a:t>: </a:t>
            </a:r>
            <a:r>
              <a:rPr lang="en-AU" altLang="zh-TW" dirty="0">
                <a:solidFill>
                  <a:schemeClr val="bg1"/>
                </a:solidFill>
                <a:latin typeface="HanWangYenLight" panose="02020300000000000000" pitchFamily="18" charset="-120"/>
                <a:ea typeface="HanWangYenLight" panose="02020300000000000000" pitchFamily="18" charset="-120"/>
              </a:rPr>
              <a:t>Hosanna  © 1985 Mercy/Vineyard Publishing/</a:t>
            </a:r>
            <a:r>
              <a:rPr lang="en-AU" altLang="zh-TW" dirty="0" err="1">
                <a:solidFill>
                  <a:schemeClr val="bg1"/>
                </a:solidFill>
                <a:latin typeface="HanWangYenLight" panose="02020300000000000000" pitchFamily="18" charset="-120"/>
                <a:ea typeface="HanWangYenLight" panose="02020300000000000000" pitchFamily="18" charset="-120"/>
              </a:rPr>
              <a:t>Elim</a:t>
            </a:r>
            <a:r>
              <a:rPr lang="en-AU" altLang="zh-TW" dirty="0">
                <a:solidFill>
                  <a:schemeClr val="bg1"/>
                </a:solidFill>
                <a:latin typeface="HanWangYenLight" panose="02020300000000000000" pitchFamily="18" charset="-120"/>
                <a:ea typeface="HanWangYenLight" panose="02020300000000000000" pitchFamily="18" charset="-120"/>
              </a:rPr>
              <a:t> Christian Bookstore/Adm. By </a:t>
            </a:r>
            <a:r>
              <a:rPr lang="en-AU" altLang="zh-TW" dirty="0" err="1">
                <a:solidFill>
                  <a:schemeClr val="bg1"/>
                </a:solidFill>
                <a:latin typeface="HanWangYenLight" panose="02020300000000000000" pitchFamily="18" charset="-120"/>
                <a:ea typeface="HanWangYenLight" panose="02020300000000000000" pitchFamily="18" charset="-120"/>
              </a:rPr>
              <a:t>CopyCare</a:t>
            </a:r>
            <a:r>
              <a:rPr lang="en-AU" altLang="zh-TW" dirty="0">
                <a:solidFill>
                  <a:schemeClr val="bg1"/>
                </a:solidFill>
                <a:latin typeface="HanWangYenLight" panose="02020300000000000000" pitchFamily="18" charset="-120"/>
                <a:ea typeface="HanWangYenLight" panose="02020300000000000000" pitchFamily="18" charset="-120"/>
              </a:rPr>
              <a:t> Taiwan</a:t>
            </a:r>
            <a:endParaRPr lang="en-AU" altLang="en-US" sz="1200" b="1" dirty="0">
              <a:solidFill>
                <a:schemeClr val="bg1"/>
              </a:solidFill>
              <a:latin typeface="HanWangYenLight" panose="02020300000000000000" pitchFamily="18" charset="-120"/>
              <a:ea typeface="HanWangYenLight" panose="02020300000000000000" pitchFamily="18" charset="-120"/>
            </a:endParaRPr>
          </a:p>
        </p:txBody>
      </p:sp>
      <p:sp>
        <p:nvSpPr>
          <p:cNvPr id="15" name="Slide Number Placeholder 14"/>
          <p:cNvSpPr>
            <a:spLocks noGrp="1"/>
          </p:cNvSpPr>
          <p:nvPr>
            <p:ph type="sldNum" sz="quarter" idx="12"/>
          </p:nvPr>
        </p:nvSpPr>
        <p:spPr/>
        <p:txBody>
          <a:bodyPr/>
          <a:lstStyle/>
          <a:p>
            <a:fld id="{B2FDDA61-8986-4B98-BDE4-3733C35BEFC5}" type="slidenum">
              <a:rPr lang="en-AU" smtClean="0"/>
              <a:pPr/>
              <a:t>9</a:t>
            </a:fld>
            <a:endParaRPr lang="en-AU"/>
          </a:p>
        </p:txBody>
      </p:sp>
      <p:sp>
        <p:nvSpPr>
          <p:cNvPr id="18" name="TextBox 17"/>
          <p:cNvSpPr txBox="1"/>
          <p:nvPr/>
        </p:nvSpPr>
        <p:spPr>
          <a:xfrm>
            <a:off x="0" y="45779"/>
            <a:ext cx="9144000" cy="2985433"/>
          </a:xfrm>
          <a:prstGeom prst="rect">
            <a:avLst/>
          </a:prstGeom>
          <a:noFill/>
        </p:spPr>
        <p:txBody>
          <a:bodyPr wrap="square" rtlCol="0">
            <a:spAutoFit/>
          </a:bodyPr>
          <a:lstStyle/>
          <a:p>
            <a:pPr algn="ctr"/>
            <a:r>
              <a:rPr lang="zh-TW" altLang="en-US" sz="5400" dirty="0">
                <a:solidFill>
                  <a:schemeClr val="bg1"/>
                </a:solidFill>
                <a:latin typeface="HanWangYenLight" pitchFamily="18" charset="-120"/>
                <a:ea typeface="HanWangYenLight" pitchFamily="18" charset="-120"/>
              </a:rPr>
              <a:t>齊來高舉我主我神，</a:t>
            </a:r>
          </a:p>
          <a:p>
            <a:pPr algn="ctr"/>
            <a:r>
              <a:rPr lang="zh-TW" altLang="en-US" sz="5400" dirty="0">
                <a:solidFill>
                  <a:schemeClr val="bg1"/>
                </a:solidFill>
                <a:latin typeface="HanWangYenLight" pitchFamily="18" charset="-120"/>
                <a:ea typeface="HanWangYenLight" pitchFamily="18" charset="-120"/>
              </a:rPr>
              <a:t>和撒那在那至高處。</a:t>
            </a:r>
          </a:p>
          <a:p>
            <a:pPr algn="ctr"/>
            <a:r>
              <a:rPr lang="en-AU" altLang="zh-TW" sz="4000" dirty="0">
                <a:solidFill>
                  <a:schemeClr val="bg1"/>
                </a:solidFill>
                <a:ea typeface="HanWangYenLight" pitchFamily="18" charset="-120"/>
              </a:rPr>
              <a:t>Be exalted, oh Lord my God,</a:t>
            </a:r>
          </a:p>
          <a:p>
            <a:pPr algn="ctr"/>
            <a:r>
              <a:rPr lang="en-AU" altLang="zh-TW" sz="4000" dirty="0">
                <a:solidFill>
                  <a:schemeClr val="bg1"/>
                </a:solidFill>
                <a:ea typeface="HanWangYenLight" pitchFamily="18" charset="-120"/>
              </a:rPr>
              <a:t>Hosanna in the highest.</a:t>
            </a:r>
          </a:p>
        </p:txBody>
      </p:sp>
      <p:sp>
        <p:nvSpPr>
          <p:cNvPr id="8" name="TextBox 7"/>
          <p:cNvSpPr txBox="1"/>
          <p:nvPr/>
        </p:nvSpPr>
        <p:spPr>
          <a:xfrm>
            <a:off x="2411760" y="6237312"/>
            <a:ext cx="792088" cy="461665"/>
          </a:xfrm>
          <a:prstGeom prst="rect">
            <a:avLst/>
          </a:prstGeom>
        </p:spPr>
        <p:txBody>
          <a:bodyPr/>
          <a:lstStyle>
            <a:defPPr>
              <a:defRPr lang="en-US"/>
            </a:defPPr>
            <a:lvl1pPr>
              <a:defRPr lang="en-AU" sz="2400" b="1" smtClean="0">
                <a:solidFill>
                  <a:schemeClr val="bg1"/>
                </a:solidFill>
              </a:defRPr>
            </a:lvl1pPr>
          </a:lstStyle>
          <a:p>
            <a:r>
              <a:rPr lang="en-AU" dirty="0"/>
              <a:t>c1b</a:t>
            </a:r>
          </a:p>
        </p:txBody>
      </p:sp>
    </p:spTree>
    <p:extLst>
      <p:ext uri="{BB962C8B-B14F-4D97-AF65-F5344CB8AC3E}">
        <p14:creationId xmlns:p14="http://schemas.microsoft.com/office/powerpoint/2010/main" val="3594774281"/>
      </p:ext>
    </p:extLst>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14683D-F75D-44FD-B4D3-2B99A87F5A80}"/>
              </a:ext>
            </a:extLst>
          </p:cNvPr>
          <p:cNvSpPr>
            <a:spLocks noGrp="1"/>
          </p:cNvSpPr>
          <p:nvPr>
            <p:ph idx="1"/>
          </p:nvPr>
        </p:nvSpPr>
        <p:spPr>
          <a:xfrm>
            <a:off x="457200" y="1481328"/>
            <a:ext cx="4399432" cy="5057775"/>
          </a:xfrm>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12</a:t>
            </a:r>
            <a:r>
              <a:rPr lang="zh-TW" altLang="en-US" sz="3500" dirty="0">
                <a:latin typeface="Calibri" panose="020F0502020204030204" pitchFamily="34" charset="0"/>
                <a:cs typeface="Calibri" panose="020F0502020204030204" pitchFamily="34" charset="0"/>
              </a:rPr>
              <a:t>有一座山名叫橄欖山，離耶路撒冷不遠，約有安息日可走的路程。當下，門徒從那裡回耶路撒冷去。</a:t>
            </a:r>
            <a:endParaRPr lang="en-AU" altLang="zh-TW" sz="3500" dirty="0">
              <a:latin typeface="Calibri" panose="020F0502020204030204" pitchFamily="34" charset="0"/>
              <a:cs typeface="Calibri" panose="020F0502020204030204" pitchFamily="34" charset="0"/>
            </a:endParaRPr>
          </a:p>
          <a:p>
            <a:pPr marL="109728" indent="0" algn="just">
              <a:buNone/>
            </a:pP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1:12)</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07B8F66F-E8BE-4440-A575-616DF231B8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46DF35C2-3D97-4A85-983E-918613F83A93}"/>
              </a:ext>
            </a:extLst>
          </p:cNvPr>
          <p:cNvSpPr>
            <a:spLocks noGrp="1"/>
          </p:cNvSpPr>
          <p:nvPr>
            <p:ph type="title"/>
          </p:nvPr>
        </p:nvSpPr>
        <p:spPr/>
        <p:txBody>
          <a:bodyPr>
            <a:normAutofit/>
          </a:bodyPr>
          <a:lstStyle/>
          <a:p>
            <a:r>
              <a:rPr lang="zh-TW" altLang="en-US" sz="5000" dirty="0">
                <a:solidFill>
                  <a:schemeClr val="tx1"/>
                </a:solidFill>
              </a:rPr>
              <a:t>耶穌升天</a:t>
            </a:r>
            <a:endParaRPr lang="en-AU" sz="5000" dirty="0">
              <a:solidFill>
                <a:schemeClr val="tx1"/>
              </a:solidFill>
            </a:endParaRPr>
          </a:p>
        </p:txBody>
      </p:sp>
      <p:pic>
        <p:nvPicPr>
          <p:cNvPr id="9" name="Picture 8">
            <a:extLst>
              <a:ext uri="{FF2B5EF4-FFF2-40B4-BE49-F238E27FC236}">
                <a16:creationId xmlns:a16="http://schemas.microsoft.com/office/drawing/2014/main" id="{7EC7FC40-D3B7-48F6-89E3-C7FD936E5B17}"/>
              </a:ext>
            </a:extLst>
          </p:cNvPr>
          <p:cNvPicPr>
            <a:picLocks noChangeAspect="1"/>
          </p:cNvPicPr>
          <p:nvPr/>
        </p:nvPicPr>
        <p:blipFill>
          <a:blip r:embed="rId2"/>
          <a:stretch>
            <a:fillRect/>
          </a:stretch>
        </p:blipFill>
        <p:spPr>
          <a:xfrm>
            <a:off x="4856632" y="318897"/>
            <a:ext cx="4162425" cy="5057775"/>
          </a:xfrm>
          <a:prstGeom prst="rect">
            <a:avLst/>
          </a:prstGeom>
        </p:spPr>
      </p:pic>
    </p:spTree>
    <p:extLst>
      <p:ext uri="{BB962C8B-B14F-4D97-AF65-F5344CB8AC3E}">
        <p14:creationId xmlns:p14="http://schemas.microsoft.com/office/powerpoint/2010/main" val="35877962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p:txBody>
          <a:bodyPr>
            <a:normAutofit/>
          </a:bodyPr>
          <a:lstStyle/>
          <a:p>
            <a:pPr algn="just"/>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主啊，你復興以色列國就在這時候嗎？</a:t>
            </a:r>
            <a:r>
              <a:rPr lang="en-US" altLang="zh-TW" sz="3500" dirty="0">
                <a:latin typeface="Calibri" panose="020F0502020204030204" pitchFamily="34" charset="0"/>
                <a:cs typeface="Calibri" panose="020F0502020204030204" pitchFamily="34" charset="0"/>
              </a:rPr>
              <a:t>” </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1:6)</a:t>
            </a:r>
          </a:p>
          <a:p>
            <a:pPr marL="109728" indent="0" algn="just">
              <a:buNone/>
            </a:pPr>
            <a:endParaRPr lang="en-US" altLang="zh-TW" sz="3000" dirty="0">
              <a:latin typeface="Calibri" panose="020F0502020204030204" pitchFamily="34" charset="0"/>
              <a:cs typeface="Calibri" panose="020F0502020204030204" pitchFamily="34" charset="0"/>
            </a:endParaRPr>
          </a:p>
          <a:p>
            <a:pPr algn="just"/>
            <a:r>
              <a:rPr lang="zh-TW" altLang="en-US" sz="3500" dirty="0">
                <a:latin typeface="Calibri" panose="020F0502020204030204" pitchFamily="34" charset="0"/>
                <a:cs typeface="Calibri" panose="020F0502020204030204" pitchFamily="34" charset="0"/>
              </a:rPr>
              <a:t> </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加利利人哪，你們為什麼站著望天呢？</a:t>
            </a:r>
            <a:r>
              <a:rPr lang="en-US" altLang="zh-TW" sz="3500" dirty="0">
                <a:latin typeface="Calibri" panose="020F0502020204030204" pitchFamily="34" charset="0"/>
                <a:cs typeface="Calibri" panose="020F0502020204030204" pitchFamily="34" charset="0"/>
              </a:rPr>
              <a:t>” </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1:11)</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多少條問題？</a:t>
            </a:r>
            <a:endParaRPr lang="en-AU" sz="5000" dirty="0">
              <a:solidFill>
                <a:schemeClr val="tx1"/>
              </a:solidFill>
            </a:endParaRPr>
          </a:p>
        </p:txBody>
      </p:sp>
    </p:spTree>
    <p:extLst>
      <p:ext uri="{BB962C8B-B14F-4D97-AF65-F5344CB8AC3E}">
        <p14:creationId xmlns:p14="http://schemas.microsoft.com/office/powerpoint/2010/main" val="30470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EA3C93-09B5-4586-83CB-C9CB1C2DA4B4}"/>
              </a:ext>
            </a:extLst>
          </p:cNvPr>
          <p:cNvSpPr>
            <a:spLocks noGrp="1"/>
          </p:cNvSpPr>
          <p:nvPr>
            <p:ph idx="1"/>
          </p:nvPr>
        </p:nvSpPr>
        <p:spPr>
          <a:xfrm>
            <a:off x="457200" y="1481328"/>
            <a:ext cx="8190072" cy="5102034"/>
          </a:xfrm>
        </p:spPr>
        <p:txBody>
          <a:bodyPr>
            <a:normAutofit/>
          </a:bodyPr>
          <a:lstStyle/>
          <a:p>
            <a:pPr marL="109728" indent="0" algn="just">
              <a:buNone/>
            </a:pPr>
            <a:r>
              <a:rPr lang="en-AU" sz="3500" baseline="30000" dirty="0">
                <a:latin typeface="Calibri" panose="020F0502020204030204" pitchFamily="34" charset="0"/>
                <a:cs typeface="Calibri" panose="020F0502020204030204" pitchFamily="34" charset="0"/>
              </a:rPr>
              <a:t>26</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天使加百列奉神的差遣往加利利的一座城去，這城名叫拿撒勒；</a:t>
            </a:r>
            <a:r>
              <a:rPr lang="en-AU" sz="3500" baseline="30000" dirty="0">
                <a:latin typeface="Calibri" panose="020F0502020204030204" pitchFamily="34" charset="0"/>
                <a:cs typeface="Calibri" panose="020F0502020204030204" pitchFamily="34" charset="0"/>
              </a:rPr>
              <a:t>27</a:t>
            </a:r>
            <a:r>
              <a:rPr lang="zh-TW" altLang="en-US" sz="3500" dirty="0">
                <a:latin typeface="Calibri" panose="020F0502020204030204" pitchFamily="34" charset="0"/>
                <a:cs typeface="Calibri" panose="020F0502020204030204" pitchFamily="34" charset="0"/>
              </a:rPr>
              <a:t>到一個童女</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名字叫馬利亞。</a:t>
            </a:r>
            <a:r>
              <a:rPr lang="en-US" altLang="zh-TW" sz="3500" dirty="0">
                <a:latin typeface="Calibri" panose="020F0502020204030204" pitchFamily="34" charset="0"/>
                <a:cs typeface="Calibri" panose="020F0502020204030204" pitchFamily="34" charset="0"/>
              </a:rPr>
              <a:t>……</a:t>
            </a:r>
            <a:r>
              <a:rPr lang="en-AU" sz="3500" baseline="30000" dirty="0">
                <a:latin typeface="Calibri" panose="020F0502020204030204" pitchFamily="34" charset="0"/>
                <a:cs typeface="Calibri" panose="020F0502020204030204" pitchFamily="34" charset="0"/>
              </a:rPr>
              <a:t>30</a:t>
            </a:r>
            <a:r>
              <a:rPr lang="zh-TW" altLang="en-US" sz="3500" dirty="0">
                <a:latin typeface="Calibri" panose="020F0502020204030204" pitchFamily="34" charset="0"/>
                <a:cs typeface="Calibri" panose="020F0502020204030204" pitchFamily="34" charset="0"/>
              </a:rPr>
              <a:t>天使對她說：</a:t>
            </a:r>
            <a:r>
              <a:rPr lang="en-AU"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馬利亞，</a:t>
            </a:r>
            <a:r>
              <a:rPr lang="en-US" altLang="zh-TW" sz="3500" dirty="0">
                <a:latin typeface="Calibri" panose="020F0502020204030204" pitchFamily="34" charset="0"/>
                <a:cs typeface="Calibri" panose="020F0502020204030204" pitchFamily="34" charset="0"/>
              </a:rPr>
              <a:t>……</a:t>
            </a:r>
            <a:r>
              <a:rPr lang="en-AU" sz="3500" baseline="30000" dirty="0">
                <a:latin typeface="Calibri" panose="020F0502020204030204" pitchFamily="34" charset="0"/>
                <a:cs typeface="Calibri" panose="020F0502020204030204" pitchFamily="34" charset="0"/>
              </a:rPr>
              <a:t>31</a:t>
            </a:r>
            <a:r>
              <a:rPr lang="zh-TW" altLang="en-US" sz="3500" dirty="0">
                <a:latin typeface="Calibri" panose="020F0502020204030204" pitchFamily="34" charset="0"/>
                <a:cs typeface="Calibri" panose="020F0502020204030204" pitchFamily="34" charset="0"/>
              </a:rPr>
              <a:t>你要懷孕生子，可以給他起名叫耶穌。</a:t>
            </a:r>
            <a:r>
              <a:rPr lang="en-AU" sz="3500" baseline="30000" dirty="0">
                <a:latin typeface="Calibri" panose="020F0502020204030204" pitchFamily="34" charset="0"/>
                <a:cs typeface="Calibri" panose="020F0502020204030204" pitchFamily="34" charset="0"/>
              </a:rPr>
              <a:t>32</a:t>
            </a:r>
            <a:r>
              <a:rPr lang="zh-TW" altLang="en-US" sz="3500" dirty="0">
                <a:latin typeface="Calibri" panose="020F0502020204030204" pitchFamily="34" charset="0"/>
                <a:cs typeface="Calibri" panose="020F0502020204030204" pitchFamily="34" charset="0"/>
              </a:rPr>
              <a:t>他要為大，稱為至高者的兒子；</a:t>
            </a:r>
            <a:r>
              <a:rPr lang="zh-TW" altLang="en-US" sz="3500" b="1" dirty="0">
                <a:solidFill>
                  <a:srgbClr val="FF0000"/>
                </a:solidFill>
                <a:latin typeface="Calibri" panose="020F0502020204030204" pitchFamily="34" charset="0"/>
                <a:cs typeface="Calibri" panose="020F0502020204030204" pitchFamily="34" charset="0"/>
              </a:rPr>
              <a:t>主神要把他祖大衛的位給他</a:t>
            </a:r>
            <a:r>
              <a:rPr lang="zh-TW" altLang="en-US" sz="3500" dirty="0">
                <a:latin typeface="Calibri" panose="020F0502020204030204" pitchFamily="34" charset="0"/>
                <a:cs typeface="Calibri" panose="020F0502020204030204" pitchFamily="34" charset="0"/>
              </a:rPr>
              <a:t>，</a:t>
            </a:r>
            <a:r>
              <a:rPr lang="en-AU" sz="3500" baseline="30000" dirty="0">
                <a:latin typeface="Calibri" panose="020F0502020204030204" pitchFamily="34" charset="0"/>
                <a:cs typeface="Calibri" panose="020F0502020204030204" pitchFamily="34" charset="0"/>
              </a:rPr>
              <a:t>33</a:t>
            </a:r>
            <a:r>
              <a:rPr lang="zh-TW" altLang="en-US" sz="3500" dirty="0">
                <a:latin typeface="Calibri" panose="020F0502020204030204" pitchFamily="34" charset="0"/>
                <a:cs typeface="Calibri" panose="020F0502020204030204" pitchFamily="34" charset="0"/>
              </a:rPr>
              <a:t>他要</a:t>
            </a:r>
            <a:r>
              <a:rPr lang="zh-TW" altLang="en-US" sz="3500" b="1" dirty="0">
                <a:solidFill>
                  <a:srgbClr val="FF0000"/>
                </a:solidFill>
                <a:latin typeface="Calibri" panose="020F0502020204030204" pitchFamily="34" charset="0"/>
                <a:cs typeface="Calibri" panose="020F0502020204030204" pitchFamily="34" charset="0"/>
              </a:rPr>
              <a:t>做雅各家的王，直到永遠；他的國也沒有窮盡。</a:t>
            </a:r>
            <a:r>
              <a:rPr lang="en-AU" sz="3500" dirty="0">
                <a:latin typeface="Calibri" panose="020F0502020204030204" pitchFamily="34" charset="0"/>
                <a:cs typeface="Calibri" panose="020F0502020204030204" pitchFamily="34" charset="0"/>
              </a:rPr>
              <a:t>”</a:t>
            </a:r>
          </a:p>
          <a:p>
            <a:endParaRPr lang="en-AU" dirty="0"/>
          </a:p>
        </p:txBody>
      </p:sp>
      <p:sp>
        <p:nvSpPr>
          <p:cNvPr id="3" name="Slide Number Placeholder 2">
            <a:extLst>
              <a:ext uri="{FF2B5EF4-FFF2-40B4-BE49-F238E27FC236}">
                <a16:creationId xmlns:a16="http://schemas.microsoft.com/office/drawing/2014/main" id="{8822E99A-F7F0-4843-A3C0-1D5BBE84B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CE4D20FA-2435-4F6C-B3C5-43662D4E9488}"/>
              </a:ext>
            </a:extLst>
          </p:cNvPr>
          <p:cNvSpPr>
            <a:spLocks noGrp="1"/>
          </p:cNvSpPr>
          <p:nvPr>
            <p:ph type="title"/>
          </p:nvPr>
        </p:nvSpPr>
        <p:spPr/>
        <p:txBody>
          <a:bodyPr>
            <a:normAutofit/>
          </a:bodyPr>
          <a:lstStyle/>
          <a:p>
            <a:r>
              <a:rPr lang="zh-TW" altLang="en-US" sz="5000" dirty="0">
                <a:solidFill>
                  <a:schemeClr val="tx1"/>
                </a:solidFill>
                <a:latin typeface="Calibri" panose="020F0502020204030204" pitchFamily="34" charset="0"/>
                <a:cs typeface="Calibri" panose="020F0502020204030204" pitchFamily="34" charset="0"/>
              </a:rPr>
              <a:t>路加福音</a:t>
            </a:r>
            <a:r>
              <a:rPr lang="en-US" altLang="zh-TW" sz="5000" dirty="0">
                <a:solidFill>
                  <a:schemeClr val="tx1"/>
                </a:solidFill>
                <a:latin typeface="Calibri" panose="020F0502020204030204" pitchFamily="34" charset="0"/>
                <a:cs typeface="Calibri" panose="020F0502020204030204" pitchFamily="34" charset="0"/>
              </a:rPr>
              <a:t>1:26-33</a:t>
            </a:r>
            <a:endParaRPr lang="en-AU" sz="5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22732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EA3C93-09B5-4586-83CB-C9CB1C2DA4B4}"/>
              </a:ext>
            </a:extLst>
          </p:cNvPr>
          <p:cNvSpPr>
            <a:spLocks noGrp="1"/>
          </p:cNvSpPr>
          <p:nvPr>
            <p:ph idx="1"/>
          </p:nvPr>
        </p:nvSpPr>
        <p:spPr>
          <a:xfrm>
            <a:off x="457200" y="1481328"/>
            <a:ext cx="8190072" cy="5102034"/>
          </a:xfrm>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20 </a:t>
            </a:r>
            <a:r>
              <a:rPr lang="zh-TW" altLang="en-US" sz="3500" dirty="0">
                <a:latin typeface="Calibri" panose="020F0502020204030204" pitchFamily="34" charset="0"/>
                <a:cs typeface="Calibri" panose="020F0502020204030204" pitchFamily="34" charset="0"/>
              </a:rPr>
              <a:t>法利賽人問神的國幾時來到，</a:t>
            </a:r>
            <a:r>
              <a:rPr lang="en-US" altLang="zh-TW" sz="3500" dirty="0">
                <a:latin typeface="Calibri" panose="020F0502020204030204" pitchFamily="34" charset="0"/>
                <a:cs typeface="Calibri" panose="020F0502020204030204" pitchFamily="34" charset="0"/>
              </a:rPr>
              <a:t>……</a:t>
            </a:r>
            <a:endParaRPr lang="en-AU" altLang="zh-TW" sz="3500" dirty="0">
              <a:latin typeface="Calibri" panose="020F0502020204030204" pitchFamily="34" charset="0"/>
              <a:cs typeface="Calibri" panose="020F0502020204030204" pitchFamily="34" charset="0"/>
            </a:endParaRPr>
          </a:p>
          <a:p>
            <a:pPr marL="109728" indent="0" algn="just">
              <a:buNone/>
            </a:pPr>
            <a:r>
              <a:rPr lang="zh-TW" altLang="en-US" sz="3500" dirty="0">
                <a:latin typeface="Calibri" panose="020F0502020204030204" pitchFamily="34" charset="0"/>
                <a:cs typeface="Calibri" panose="020F0502020204030204" pitchFamily="34" charset="0"/>
              </a:rPr>
              <a:t>耶穌回答說：</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神的國來到不是眼所能見的。</a:t>
            </a:r>
            <a:r>
              <a:rPr lang="en-US" altLang="zh-TW" sz="3500" baseline="30000" dirty="0">
                <a:latin typeface="Calibri" panose="020F0502020204030204" pitchFamily="34" charset="0"/>
                <a:cs typeface="Calibri" panose="020F0502020204030204" pitchFamily="34" charset="0"/>
              </a:rPr>
              <a:t>21</a:t>
            </a:r>
            <a:r>
              <a:rPr lang="zh-TW" altLang="en-US" sz="3500" dirty="0">
                <a:latin typeface="Calibri" panose="020F0502020204030204" pitchFamily="34" charset="0"/>
                <a:cs typeface="Calibri" panose="020F0502020204030204" pitchFamily="34" charset="0"/>
              </a:rPr>
              <a:t>人也不得說</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看哪，在這裡！</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看哪，在那裡！</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，因為神的國就在你們心裡。</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 </a:t>
            </a:r>
            <a:endParaRPr lang="en-AU" dirty="0"/>
          </a:p>
        </p:txBody>
      </p:sp>
      <p:sp>
        <p:nvSpPr>
          <p:cNvPr id="3" name="Slide Number Placeholder 2">
            <a:extLst>
              <a:ext uri="{FF2B5EF4-FFF2-40B4-BE49-F238E27FC236}">
                <a16:creationId xmlns:a16="http://schemas.microsoft.com/office/drawing/2014/main" id="{8822E99A-F7F0-4843-A3C0-1D5BBE84B8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CE4D20FA-2435-4F6C-B3C5-43662D4E9488}"/>
              </a:ext>
            </a:extLst>
          </p:cNvPr>
          <p:cNvSpPr>
            <a:spLocks noGrp="1"/>
          </p:cNvSpPr>
          <p:nvPr>
            <p:ph type="title"/>
          </p:nvPr>
        </p:nvSpPr>
        <p:spPr/>
        <p:txBody>
          <a:bodyPr>
            <a:normAutofit/>
          </a:bodyPr>
          <a:lstStyle/>
          <a:p>
            <a:r>
              <a:rPr lang="zh-TW" altLang="en-US" sz="5000" dirty="0">
                <a:solidFill>
                  <a:schemeClr val="tx1"/>
                </a:solidFill>
                <a:latin typeface="Calibri" panose="020F0502020204030204" pitchFamily="34" charset="0"/>
                <a:cs typeface="Calibri" panose="020F0502020204030204" pitchFamily="34" charset="0"/>
              </a:rPr>
              <a:t>路加福音</a:t>
            </a:r>
            <a:r>
              <a:rPr lang="en-US" altLang="zh-TW" sz="5000" dirty="0">
                <a:solidFill>
                  <a:schemeClr val="tx1"/>
                </a:solidFill>
                <a:latin typeface="Calibri" panose="020F0502020204030204" pitchFamily="34" charset="0"/>
                <a:cs typeface="Calibri" panose="020F0502020204030204" pitchFamily="34" charset="0"/>
              </a:rPr>
              <a:t>17:20-21</a:t>
            </a:r>
            <a:endParaRPr lang="en-AU" sz="5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7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p:txBody>
          <a:bodyPr>
            <a:normAutofit/>
          </a:bodyPr>
          <a:lstStyle/>
          <a:p>
            <a:pPr marL="109728" indent="0" algn="just">
              <a:buNone/>
            </a:pP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主啊，你復興以色列國就在這時候嗎？</a:t>
            </a:r>
            <a:r>
              <a:rPr lang="en-US" altLang="zh-TW" sz="3500" dirty="0">
                <a:latin typeface="Calibri" panose="020F0502020204030204" pitchFamily="34" charset="0"/>
                <a:cs typeface="Calibri" panose="020F0502020204030204" pitchFamily="34" charset="0"/>
              </a:rPr>
              <a:t>” </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1:6)</a:t>
            </a:r>
          </a:p>
          <a:p>
            <a:pPr marL="109728" indent="0" algn="just">
              <a:buNone/>
            </a:pPr>
            <a:endParaRPr lang="en-US" altLang="zh-TW" sz="3000" dirty="0">
              <a:latin typeface="Calibri" panose="020F0502020204030204" pitchFamily="34" charset="0"/>
              <a:cs typeface="Calibri" panose="020F0502020204030204" pitchFamily="34" charset="0"/>
            </a:endParaRPr>
          </a:p>
          <a:p>
            <a:pPr marL="109728" indent="0" algn="just">
              <a:buNone/>
            </a:pPr>
            <a:r>
              <a:rPr lang="zh-TW" altLang="en-US" sz="3500" dirty="0">
                <a:latin typeface="Calibri" panose="020F0502020204030204" pitchFamily="34" charset="0"/>
                <a:cs typeface="Calibri" panose="020F0502020204030204" pitchFamily="34" charset="0"/>
              </a:rPr>
              <a:t>耶穌對他們說：父憑著自己的權柄所定的時候、日期，</a:t>
            </a:r>
            <a:r>
              <a:rPr lang="zh-TW" altLang="en-US" sz="3500" b="1" dirty="0">
                <a:solidFill>
                  <a:srgbClr val="FF0000"/>
                </a:solidFill>
                <a:latin typeface="Calibri" panose="020F0502020204030204" pitchFamily="34" charset="0"/>
                <a:cs typeface="Calibri" panose="020F0502020204030204" pitchFamily="34" charset="0"/>
              </a:rPr>
              <a:t>不是你們可以知道的</a:t>
            </a:r>
            <a:r>
              <a:rPr lang="zh-TW" altLang="en-US" sz="3500" dirty="0">
                <a:latin typeface="Calibri" panose="020F0502020204030204" pitchFamily="34" charset="0"/>
                <a:cs typeface="Calibri" panose="020F0502020204030204" pitchFamily="34" charset="0"/>
              </a:rPr>
              <a:t>。</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1:7)</a:t>
            </a:r>
          </a:p>
          <a:p>
            <a:pPr marL="109728" indent="0" algn="just">
              <a:buNone/>
            </a:pPr>
            <a:endParaRPr lang="en-US" altLang="zh-TW" sz="35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門徒的問題</a:t>
            </a:r>
            <a:endParaRPr lang="en-AU" sz="5000" dirty="0">
              <a:solidFill>
                <a:schemeClr val="tx1"/>
              </a:solidFill>
            </a:endParaRPr>
          </a:p>
        </p:txBody>
      </p:sp>
    </p:spTree>
    <p:extLst>
      <p:ext uri="{BB962C8B-B14F-4D97-AF65-F5344CB8AC3E}">
        <p14:creationId xmlns:p14="http://schemas.microsoft.com/office/powerpoint/2010/main" val="400554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9</a:t>
            </a:r>
            <a:r>
              <a:rPr lang="zh-TW" altLang="en-US" sz="3500" dirty="0">
                <a:latin typeface="Calibri" panose="020F0502020204030204" pitchFamily="34" charset="0"/>
                <a:cs typeface="Calibri" panose="020F0502020204030204" pitchFamily="34" charset="0"/>
              </a:rPr>
              <a:t>說了這話，他們正看的時候，他就被取上升，有一朵雲彩把他接去，便看不見他了。</a:t>
            </a:r>
            <a:r>
              <a:rPr lang="en-US" altLang="zh-TW" sz="3500" baseline="30000" dirty="0">
                <a:latin typeface="Calibri" panose="020F0502020204030204" pitchFamily="34" charset="0"/>
                <a:cs typeface="Calibri" panose="020F0502020204030204" pitchFamily="34" charset="0"/>
              </a:rPr>
              <a:t>10</a:t>
            </a:r>
            <a:r>
              <a:rPr lang="zh-TW" altLang="en-US" sz="3500" dirty="0">
                <a:latin typeface="Calibri" panose="020F0502020204030204" pitchFamily="34" charset="0"/>
                <a:cs typeface="Calibri" panose="020F0502020204030204" pitchFamily="34" charset="0"/>
              </a:rPr>
              <a:t>當他往上去，他們定睛望天的時候，忽然有兩個人身穿白衣站在旁邊，說：</a:t>
            </a:r>
            <a:r>
              <a:rPr lang="en-US" altLang="zh-TW" sz="3500" baseline="30000" dirty="0">
                <a:latin typeface="Calibri" panose="020F0502020204030204" pitchFamily="34" charset="0"/>
                <a:cs typeface="Calibri" panose="020F0502020204030204" pitchFamily="34" charset="0"/>
              </a:rPr>
              <a:t>11</a:t>
            </a:r>
            <a:r>
              <a:rPr lang="en-US" altLang="zh-TW" sz="3500" dirty="0">
                <a:latin typeface="Calibri" panose="020F0502020204030204" pitchFamily="34" charset="0"/>
                <a:cs typeface="Calibri" panose="020F0502020204030204" pitchFamily="34" charset="0"/>
              </a:rPr>
              <a:t>“</a:t>
            </a:r>
            <a:r>
              <a:rPr lang="zh-TW" altLang="en-US" sz="3500" b="1" dirty="0">
                <a:solidFill>
                  <a:srgbClr val="FF0000"/>
                </a:solidFill>
                <a:latin typeface="Calibri" panose="020F0502020204030204" pitchFamily="34" charset="0"/>
                <a:cs typeface="Calibri" panose="020F0502020204030204" pitchFamily="34" charset="0"/>
              </a:rPr>
              <a:t>加利利人哪，你們為什麼站著望天呢？</a:t>
            </a:r>
            <a:r>
              <a:rPr lang="zh-TW" altLang="en-US" sz="3500" dirty="0">
                <a:solidFill>
                  <a:schemeClr val="bg1">
                    <a:lumMod val="75000"/>
                  </a:schemeClr>
                </a:solidFill>
                <a:latin typeface="Calibri" panose="020F0502020204030204" pitchFamily="34" charset="0"/>
                <a:cs typeface="Calibri" panose="020F0502020204030204" pitchFamily="34" charset="0"/>
              </a:rPr>
              <a:t>這離開你們被接升天的耶穌，你們見他怎樣往天上去，他還要怎樣來。</a:t>
            </a:r>
            <a:r>
              <a:rPr lang="en-US" altLang="zh-TW" sz="3500" dirty="0">
                <a:solidFill>
                  <a:schemeClr val="bg1">
                    <a:lumMod val="75000"/>
                  </a:schemeClr>
                </a:solidFill>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天使的問題 </a:t>
            </a:r>
            <a:r>
              <a:rPr lang="en-US" altLang="zh-TW" sz="3500" dirty="0">
                <a:solidFill>
                  <a:schemeClr val="tx1"/>
                </a:solidFill>
                <a:latin typeface="Calibri" panose="020F0502020204030204" pitchFamily="34" charset="0"/>
                <a:cs typeface="Calibri" panose="020F0502020204030204" pitchFamily="34" charset="0"/>
              </a:rPr>
              <a:t>(</a:t>
            </a:r>
            <a:r>
              <a:rPr lang="zh-TW" altLang="en-US" sz="3500" dirty="0">
                <a:solidFill>
                  <a:schemeClr val="tx1"/>
                </a:solidFill>
                <a:latin typeface="Calibri" panose="020F0502020204030204" pitchFamily="34" charset="0"/>
                <a:cs typeface="Calibri" panose="020F0502020204030204" pitchFamily="34" charset="0"/>
              </a:rPr>
              <a:t>徒</a:t>
            </a:r>
            <a:r>
              <a:rPr lang="en-US" altLang="zh-TW" sz="3500" dirty="0">
                <a:solidFill>
                  <a:schemeClr val="tx1"/>
                </a:solidFill>
                <a:latin typeface="Calibri" panose="020F0502020204030204" pitchFamily="34" charset="0"/>
                <a:cs typeface="Calibri" panose="020F0502020204030204" pitchFamily="34" charset="0"/>
              </a:rPr>
              <a:t>1:9-11</a:t>
            </a:r>
            <a:r>
              <a:rPr lang="zh-TW" altLang="en-US" sz="3500" dirty="0">
                <a:solidFill>
                  <a:schemeClr val="tx1"/>
                </a:solidFill>
                <a:latin typeface="Calibri" panose="020F0502020204030204" pitchFamily="34" charset="0"/>
                <a:cs typeface="Calibri" panose="020F0502020204030204" pitchFamily="34" charset="0"/>
              </a:rPr>
              <a:t>上</a:t>
            </a:r>
            <a:r>
              <a:rPr lang="en-US" altLang="zh-TW" sz="3500" dirty="0">
                <a:solidFill>
                  <a:schemeClr val="tx1"/>
                </a:solidFill>
                <a:latin typeface="Calibri" panose="020F0502020204030204" pitchFamily="34" charset="0"/>
                <a:cs typeface="Calibri" panose="020F0502020204030204" pitchFamily="34" charset="0"/>
              </a:rPr>
              <a:t>)</a:t>
            </a:r>
            <a:endParaRPr lang="en-AU" sz="3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08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2C2020-4A43-448E-B604-99052E4B50FD}"/>
              </a:ext>
            </a:extLst>
          </p:cNvPr>
          <p:cNvSpPr>
            <a:spLocks noGrp="1"/>
          </p:cNvSpPr>
          <p:nvPr>
            <p:ph idx="1"/>
          </p:nvPr>
        </p:nvSpPr>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12</a:t>
            </a:r>
            <a:r>
              <a:rPr lang="zh-TW" altLang="en-US" sz="3500" dirty="0">
                <a:latin typeface="Calibri" panose="020F0502020204030204" pitchFamily="34" charset="0"/>
                <a:cs typeface="Calibri" panose="020F0502020204030204" pitchFamily="34" charset="0"/>
              </a:rPr>
              <a:t>有一座山名叫橄欖山，離耶路撒冷不遠，約有安息日可走的路程。當下，門徒從那裡回耶路撒冷去，</a:t>
            </a:r>
            <a:r>
              <a:rPr lang="en-US" altLang="zh-TW" sz="3500" baseline="30000" dirty="0">
                <a:latin typeface="Calibri" panose="020F0502020204030204" pitchFamily="34" charset="0"/>
                <a:cs typeface="Calibri" panose="020F0502020204030204" pitchFamily="34" charset="0"/>
              </a:rPr>
              <a:t>13</a:t>
            </a:r>
            <a:r>
              <a:rPr lang="zh-TW" altLang="en-US" sz="3500" dirty="0">
                <a:latin typeface="Calibri" panose="020F0502020204030204" pitchFamily="34" charset="0"/>
                <a:cs typeface="Calibri" panose="020F0502020204030204" pitchFamily="34" charset="0"/>
              </a:rPr>
              <a:t>進了城，就上了所住的一間樓房。在那裡有彼得、約翰、雅各、安得烈、腓力、多馬、巴多羅買、馬太、亞勒腓的兒子雅各、奮銳黨的西門和雅各的兒子猶大。</a:t>
            </a:r>
            <a:r>
              <a:rPr lang="en-US" altLang="zh-TW" sz="3000" dirty="0">
                <a:latin typeface="Calibri" panose="020F0502020204030204" pitchFamily="34" charset="0"/>
                <a:cs typeface="Calibri" panose="020F0502020204030204" pitchFamily="34" charset="0"/>
              </a:rPr>
              <a:t>(</a:t>
            </a:r>
            <a:r>
              <a:rPr lang="zh-TW" altLang="en-US" sz="3000" dirty="0">
                <a:latin typeface="Calibri" panose="020F0502020204030204" pitchFamily="34" charset="0"/>
                <a:cs typeface="Calibri" panose="020F0502020204030204" pitchFamily="34" charset="0"/>
              </a:rPr>
              <a:t>徒</a:t>
            </a:r>
            <a:r>
              <a:rPr lang="en-US" altLang="zh-TW" sz="3000" dirty="0">
                <a:latin typeface="Calibri" panose="020F0502020204030204" pitchFamily="34" charset="0"/>
                <a:cs typeface="Calibri" panose="020F0502020204030204" pitchFamily="34" charset="0"/>
              </a:rPr>
              <a:t>1:12-13)</a:t>
            </a:r>
            <a:endParaRPr lang="en-AU" sz="30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8D96E06D-BC1C-4514-9825-03B1AB39D0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2A7FE358-82B2-4AE6-B67D-07A31D08F4A3}"/>
              </a:ext>
            </a:extLst>
          </p:cNvPr>
          <p:cNvSpPr>
            <a:spLocks noGrp="1"/>
          </p:cNvSpPr>
          <p:nvPr>
            <p:ph type="title"/>
          </p:nvPr>
        </p:nvSpPr>
        <p:spPr/>
        <p:txBody>
          <a:bodyPr>
            <a:normAutofit/>
          </a:bodyPr>
          <a:lstStyle/>
          <a:p>
            <a:r>
              <a:rPr lang="zh-TW" altLang="en-US" sz="5000" dirty="0">
                <a:solidFill>
                  <a:schemeClr val="tx1"/>
                </a:solidFill>
              </a:rPr>
              <a:t>耶穌升天後他們的反應</a:t>
            </a:r>
            <a:endParaRPr lang="en-AU" sz="5000" dirty="0">
              <a:solidFill>
                <a:schemeClr val="tx1"/>
              </a:solidFill>
            </a:endParaRPr>
          </a:p>
        </p:txBody>
      </p:sp>
    </p:spTree>
    <p:extLst>
      <p:ext uri="{BB962C8B-B14F-4D97-AF65-F5344CB8AC3E}">
        <p14:creationId xmlns:p14="http://schemas.microsoft.com/office/powerpoint/2010/main" val="809369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a:xfrm>
            <a:off x="457200" y="1481328"/>
            <a:ext cx="6115064" cy="5102034"/>
          </a:xfrm>
        </p:spPr>
        <p:txBody>
          <a:bodyPr>
            <a:normAutofit lnSpcReduction="10000"/>
          </a:bodyPr>
          <a:lstStyle/>
          <a:p>
            <a:pPr marL="109728" indent="0" algn="just">
              <a:buNone/>
            </a:pPr>
            <a:r>
              <a:rPr lang="en-US" altLang="zh-TW" sz="3500" baseline="30000" dirty="0">
                <a:latin typeface="Calibri" panose="020F0502020204030204" pitchFamily="34" charset="0"/>
                <a:cs typeface="Calibri" panose="020F0502020204030204" pitchFamily="34" charset="0"/>
              </a:rPr>
              <a:t>9</a:t>
            </a:r>
            <a:r>
              <a:rPr lang="zh-TW" altLang="en-US" sz="3500" dirty="0">
                <a:latin typeface="Calibri" panose="020F0502020204030204" pitchFamily="34" charset="0"/>
                <a:cs typeface="Calibri" panose="020F0502020204030204" pitchFamily="34" charset="0"/>
              </a:rPr>
              <a:t>說了這話，他們正看的時候，他就被取上升，有一朵雲彩把他接去，便看不見他了。</a:t>
            </a:r>
            <a:r>
              <a:rPr lang="en-US" altLang="zh-TW" sz="3500" baseline="30000" dirty="0">
                <a:latin typeface="Calibri" panose="020F0502020204030204" pitchFamily="34" charset="0"/>
                <a:cs typeface="Calibri" panose="020F0502020204030204" pitchFamily="34" charset="0"/>
              </a:rPr>
              <a:t>10</a:t>
            </a:r>
            <a:r>
              <a:rPr lang="zh-TW" altLang="en-US" sz="3500" dirty="0">
                <a:latin typeface="Calibri" panose="020F0502020204030204" pitchFamily="34" charset="0"/>
                <a:cs typeface="Calibri" panose="020F0502020204030204" pitchFamily="34" charset="0"/>
              </a:rPr>
              <a:t>當他往上去，他們定睛望天的時候，忽然有兩個人身穿白衣站在旁邊，說：</a:t>
            </a:r>
            <a:r>
              <a:rPr lang="en-US" altLang="zh-TW" sz="3500" baseline="30000" dirty="0">
                <a:latin typeface="Calibri" panose="020F0502020204030204" pitchFamily="34" charset="0"/>
                <a:cs typeface="Calibri" panose="020F0502020204030204" pitchFamily="34" charset="0"/>
              </a:rPr>
              <a:t>11</a:t>
            </a:r>
            <a:r>
              <a:rPr lang="en-US" altLang="zh-TW" sz="3500" dirty="0">
                <a:latin typeface="Calibri" panose="020F0502020204030204" pitchFamily="34" charset="0"/>
                <a:cs typeface="Calibri" panose="020F0502020204030204" pitchFamily="34" charset="0"/>
              </a:rPr>
              <a:t>“</a:t>
            </a:r>
            <a:r>
              <a:rPr lang="zh-TW" altLang="en-US" sz="3500" b="1" dirty="0">
                <a:solidFill>
                  <a:srgbClr val="FF0000"/>
                </a:solidFill>
                <a:latin typeface="Calibri" panose="020F0502020204030204" pitchFamily="34" charset="0"/>
                <a:cs typeface="Calibri" panose="020F0502020204030204" pitchFamily="34" charset="0"/>
              </a:rPr>
              <a:t>加利利人哪，你們為什麼站著望天呢？</a:t>
            </a:r>
            <a:r>
              <a:rPr lang="zh-TW" altLang="en-US" sz="3500" b="1" dirty="0">
                <a:solidFill>
                  <a:srgbClr val="00B0F0"/>
                </a:solidFill>
                <a:latin typeface="Calibri" panose="020F0502020204030204" pitchFamily="34" charset="0"/>
                <a:cs typeface="Calibri" panose="020F0502020204030204" pitchFamily="34" charset="0"/>
              </a:rPr>
              <a:t>這離開你們被接升天的耶穌，你們見他怎樣往天上去，他還要怎樣來。</a:t>
            </a:r>
            <a:r>
              <a:rPr lang="en-US" altLang="zh-TW" sz="3500" b="1" dirty="0">
                <a:solidFill>
                  <a:srgbClr val="00B0F0"/>
                </a:solidFill>
                <a:latin typeface="Calibri" panose="020F0502020204030204" pitchFamily="34" charset="0"/>
                <a:cs typeface="Calibri" panose="020F0502020204030204" pitchFamily="34" charset="0"/>
              </a:rPr>
              <a:t>”</a:t>
            </a: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天使的答覆 </a:t>
            </a:r>
            <a:r>
              <a:rPr lang="en-US" altLang="zh-TW" sz="3500" dirty="0">
                <a:solidFill>
                  <a:schemeClr val="tx1"/>
                </a:solidFill>
                <a:latin typeface="Calibri" panose="020F0502020204030204" pitchFamily="34" charset="0"/>
                <a:cs typeface="Calibri" panose="020F0502020204030204" pitchFamily="34" charset="0"/>
              </a:rPr>
              <a:t>(</a:t>
            </a:r>
            <a:r>
              <a:rPr lang="zh-TW" altLang="en-US" sz="3500" dirty="0">
                <a:solidFill>
                  <a:schemeClr val="tx1"/>
                </a:solidFill>
                <a:latin typeface="Calibri" panose="020F0502020204030204" pitchFamily="34" charset="0"/>
                <a:cs typeface="Calibri" panose="020F0502020204030204" pitchFamily="34" charset="0"/>
              </a:rPr>
              <a:t>徒</a:t>
            </a:r>
            <a:r>
              <a:rPr lang="en-US" altLang="zh-TW" sz="3500" dirty="0">
                <a:solidFill>
                  <a:schemeClr val="tx1"/>
                </a:solidFill>
                <a:latin typeface="Calibri" panose="020F0502020204030204" pitchFamily="34" charset="0"/>
                <a:cs typeface="Calibri" panose="020F0502020204030204" pitchFamily="34" charset="0"/>
              </a:rPr>
              <a:t>1:9-11</a:t>
            </a:r>
            <a:r>
              <a:rPr lang="zh-TW" altLang="en-US" sz="3500" dirty="0">
                <a:solidFill>
                  <a:schemeClr val="tx1"/>
                </a:solidFill>
                <a:latin typeface="Calibri" panose="020F0502020204030204" pitchFamily="34" charset="0"/>
                <a:cs typeface="Calibri" panose="020F0502020204030204" pitchFamily="34" charset="0"/>
              </a:rPr>
              <a:t>下</a:t>
            </a:r>
            <a:r>
              <a:rPr lang="en-US" altLang="zh-TW" sz="3500" dirty="0">
                <a:solidFill>
                  <a:schemeClr val="tx1"/>
                </a:solidFill>
                <a:latin typeface="Calibri" panose="020F0502020204030204" pitchFamily="34" charset="0"/>
                <a:cs typeface="Calibri" panose="020F0502020204030204" pitchFamily="34" charset="0"/>
              </a:rPr>
              <a:t>)</a:t>
            </a:r>
            <a:endParaRPr lang="en-AU" sz="3500" dirty="0">
              <a:solidFill>
                <a:schemeClr val="tx1"/>
              </a:solidFill>
              <a:latin typeface="Calibri" panose="020F0502020204030204" pitchFamily="34" charset="0"/>
              <a:cs typeface="Calibri" panose="020F0502020204030204" pitchFamily="34" charset="0"/>
            </a:endParaRPr>
          </a:p>
        </p:txBody>
      </p:sp>
      <p:pic>
        <p:nvPicPr>
          <p:cNvPr id="11266" name="Picture 2" descr="Image result for 未來入場景"/>
          <p:cNvPicPr>
            <a:picLocks noChangeAspect="1" noChangeArrowheads="1"/>
          </p:cNvPicPr>
          <p:nvPr/>
        </p:nvPicPr>
        <p:blipFill>
          <a:blip r:embed="rId2"/>
          <a:srcRect/>
          <a:stretch>
            <a:fillRect/>
          </a:stretch>
        </p:blipFill>
        <p:spPr bwMode="auto">
          <a:xfrm>
            <a:off x="6572296" y="977376"/>
            <a:ext cx="2571736" cy="5380582"/>
          </a:xfrm>
          <a:prstGeom prst="rect">
            <a:avLst/>
          </a:prstGeom>
          <a:noFill/>
        </p:spPr>
      </p:pic>
    </p:spTree>
    <p:extLst>
      <p:ext uri="{BB962C8B-B14F-4D97-AF65-F5344CB8AC3E}">
        <p14:creationId xmlns:p14="http://schemas.microsoft.com/office/powerpoint/2010/main" val="16951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2A1ED-1594-4C58-A4EC-A37BB6A9D905}"/>
              </a:ext>
            </a:extLst>
          </p:cNvPr>
          <p:cNvSpPr>
            <a:spLocks noGrp="1"/>
          </p:cNvSpPr>
          <p:nvPr>
            <p:ph idx="1"/>
          </p:nvPr>
        </p:nvSpPr>
        <p:spPr/>
        <p:txBody>
          <a:bodyPr>
            <a:normAutofit/>
          </a:bodyPr>
          <a:lstStyle/>
          <a:p>
            <a:pPr marL="109728" indent="0" algn="just">
              <a:spcBef>
                <a:spcPts val="0"/>
              </a:spcBef>
              <a:buNone/>
            </a:pPr>
            <a:r>
              <a:rPr lang="en-US" altLang="zh-TW" sz="3500" dirty="0"/>
              <a:t>(</a:t>
            </a:r>
            <a:r>
              <a:rPr lang="zh-TW" altLang="en-US" sz="3500" dirty="0"/>
              <a:t>耶穌說</a:t>
            </a:r>
            <a:r>
              <a:rPr lang="en-US" altLang="zh-TW" sz="3500" dirty="0"/>
              <a:t>)</a:t>
            </a:r>
            <a:r>
              <a:rPr lang="en-US" altLang="zh-TW" sz="3500" baseline="30000" dirty="0">
                <a:latin typeface="Calibri" panose="020F0502020204030204" pitchFamily="34" charset="0"/>
                <a:cs typeface="Calibri" panose="020F0502020204030204" pitchFamily="34" charset="0"/>
              </a:rPr>
              <a:t>1</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你們心裡</a:t>
            </a:r>
            <a:endParaRPr lang="en-AU" altLang="zh-TW" sz="3500" dirty="0">
              <a:latin typeface="Calibri" panose="020F0502020204030204" pitchFamily="34" charset="0"/>
              <a:cs typeface="Calibri" panose="020F0502020204030204" pitchFamily="34" charset="0"/>
            </a:endParaRPr>
          </a:p>
          <a:p>
            <a:pPr marL="109728" indent="0" algn="just">
              <a:spcBef>
                <a:spcPts val="0"/>
              </a:spcBef>
              <a:buNone/>
            </a:pPr>
            <a:r>
              <a:rPr lang="zh-TW" altLang="en-US" sz="3500" dirty="0">
                <a:latin typeface="Calibri" panose="020F0502020204030204" pitchFamily="34" charset="0"/>
                <a:cs typeface="Calibri" panose="020F0502020204030204" pitchFamily="34" charset="0"/>
              </a:rPr>
              <a:t>不要憂愁，你們信神，</a:t>
            </a:r>
            <a:endParaRPr lang="en-AU" altLang="zh-TW" sz="3500" dirty="0">
              <a:latin typeface="Calibri" panose="020F0502020204030204" pitchFamily="34" charset="0"/>
              <a:cs typeface="Calibri" panose="020F0502020204030204" pitchFamily="34" charset="0"/>
            </a:endParaRPr>
          </a:p>
          <a:p>
            <a:pPr marL="109728" indent="0" algn="just">
              <a:spcBef>
                <a:spcPts val="0"/>
              </a:spcBef>
              <a:buNone/>
            </a:pPr>
            <a:r>
              <a:rPr lang="zh-TW" altLang="en-US" sz="3500" dirty="0">
                <a:latin typeface="Calibri" panose="020F0502020204030204" pitchFamily="34" charset="0"/>
                <a:cs typeface="Calibri" panose="020F0502020204030204" pitchFamily="34" charset="0"/>
              </a:rPr>
              <a:t>也當信我。</a:t>
            </a:r>
            <a:r>
              <a:rPr lang="en-US" altLang="zh-TW" sz="3500" baseline="30000" dirty="0">
                <a:latin typeface="Calibri" panose="020F0502020204030204" pitchFamily="34" charset="0"/>
                <a:cs typeface="Calibri" panose="020F0502020204030204" pitchFamily="34" charset="0"/>
              </a:rPr>
              <a:t>2</a:t>
            </a:r>
            <a:r>
              <a:rPr lang="zh-TW" altLang="en-US" sz="3500" dirty="0">
                <a:latin typeface="Calibri" panose="020F0502020204030204" pitchFamily="34" charset="0"/>
                <a:cs typeface="Calibri" panose="020F0502020204030204" pitchFamily="34" charset="0"/>
              </a:rPr>
              <a:t>在我父的家裡有許多住處，若是沒有，我就早已告訴你們了，</a:t>
            </a:r>
            <a:r>
              <a:rPr lang="zh-TW" altLang="en-US" sz="3500" b="1" dirty="0">
                <a:solidFill>
                  <a:srgbClr val="FF0000"/>
                </a:solidFill>
                <a:latin typeface="Calibri" panose="020F0502020204030204" pitchFamily="34" charset="0"/>
                <a:cs typeface="Calibri" panose="020F0502020204030204" pitchFamily="34" charset="0"/>
              </a:rPr>
              <a:t>我去原是為你們預備地方去</a:t>
            </a:r>
            <a:r>
              <a:rPr lang="zh-TW" altLang="en-US" sz="3500" dirty="0">
                <a:latin typeface="Calibri" panose="020F0502020204030204" pitchFamily="34" charset="0"/>
                <a:cs typeface="Calibri" panose="020F0502020204030204" pitchFamily="34" charset="0"/>
              </a:rPr>
              <a:t>。</a:t>
            </a:r>
            <a:r>
              <a:rPr lang="en-US" altLang="zh-TW" sz="3500" baseline="30000" dirty="0">
                <a:latin typeface="Calibri" panose="020F0502020204030204" pitchFamily="34" charset="0"/>
                <a:cs typeface="Calibri" panose="020F0502020204030204" pitchFamily="34" charset="0"/>
              </a:rPr>
              <a:t>3</a:t>
            </a:r>
            <a:r>
              <a:rPr lang="zh-TW" altLang="en-US" sz="3500" dirty="0">
                <a:latin typeface="Calibri" panose="020F0502020204030204" pitchFamily="34" charset="0"/>
                <a:cs typeface="Calibri" panose="020F0502020204030204" pitchFamily="34" charset="0"/>
              </a:rPr>
              <a:t>我若去為你們預備了地方，</a:t>
            </a:r>
            <a:r>
              <a:rPr lang="zh-TW" altLang="en-US" sz="3500" b="1" dirty="0">
                <a:solidFill>
                  <a:srgbClr val="7030A0"/>
                </a:solidFill>
                <a:latin typeface="Calibri" panose="020F0502020204030204" pitchFamily="34" charset="0"/>
                <a:cs typeface="Calibri" panose="020F0502020204030204" pitchFamily="34" charset="0"/>
              </a:rPr>
              <a:t>就必再來接你們到我那裡去</a:t>
            </a:r>
            <a:r>
              <a:rPr lang="zh-TW" altLang="en-US" sz="3500" dirty="0">
                <a:latin typeface="Calibri" panose="020F0502020204030204" pitchFamily="34" charset="0"/>
                <a:cs typeface="Calibri" panose="020F0502020204030204" pitchFamily="34" charset="0"/>
              </a:rPr>
              <a:t>，我在哪裡，叫你們也在哪裡。</a:t>
            </a:r>
            <a:r>
              <a:rPr lang="en-US" altLang="zh-TW" sz="3500" dirty="0">
                <a:latin typeface="Calibri" panose="020F0502020204030204" pitchFamily="34" charset="0"/>
                <a:cs typeface="Calibri" panose="020F0502020204030204" pitchFamily="34" charset="0"/>
              </a:rPr>
              <a:t>……”</a:t>
            </a:r>
            <a:endParaRPr lang="en-AU" sz="35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AA0B4E9D-C17F-4619-AE2C-104EDDE88C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34F43708-3E29-4DEF-AD80-7E46D299822F}"/>
              </a:ext>
            </a:extLst>
          </p:cNvPr>
          <p:cNvSpPr>
            <a:spLocks noGrp="1"/>
          </p:cNvSpPr>
          <p:nvPr>
            <p:ph type="title"/>
          </p:nvPr>
        </p:nvSpPr>
        <p:spPr/>
        <p:txBody>
          <a:bodyPr>
            <a:normAutofit/>
          </a:bodyPr>
          <a:lstStyle/>
          <a:p>
            <a:r>
              <a:rPr lang="zh-TW" altLang="en-US" sz="5000" dirty="0">
                <a:latin typeface="Calibri" panose="020F0502020204030204" pitchFamily="34" charset="0"/>
                <a:cs typeface="Calibri" panose="020F0502020204030204" pitchFamily="34" charset="0"/>
              </a:rPr>
              <a:t>約</a:t>
            </a:r>
            <a:r>
              <a:rPr lang="en-US" altLang="zh-TW" sz="5000" dirty="0">
                <a:latin typeface="Calibri" panose="020F0502020204030204" pitchFamily="34" charset="0"/>
                <a:cs typeface="Calibri" panose="020F0502020204030204" pitchFamily="34" charset="0"/>
              </a:rPr>
              <a:t>14:1-3</a:t>
            </a:r>
            <a:endParaRPr lang="en-AU" sz="50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E30806-2BD2-4958-89D1-2926123ED54C}"/>
              </a:ext>
            </a:extLst>
          </p:cNvPr>
          <p:cNvPicPr>
            <a:picLocks noChangeAspect="1"/>
          </p:cNvPicPr>
          <p:nvPr/>
        </p:nvPicPr>
        <p:blipFill>
          <a:blip r:embed="rId2" cstate="print"/>
          <a:stretch>
            <a:fillRect/>
          </a:stretch>
        </p:blipFill>
        <p:spPr>
          <a:xfrm>
            <a:off x="4932040" y="174266"/>
            <a:ext cx="4122009" cy="2318630"/>
          </a:xfrm>
          <a:prstGeom prst="rect">
            <a:avLst/>
          </a:prstGeom>
        </p:spPr>
      </p:pic>
    </p:spTree>
    <p:extLst>
      <p:ext uri="{BB962C8B-B14F-4D97-AF65-F5344CB8AC3E}">
        <p14:creationId xmlns:p14="http://schemas.microsoft.com/office/powerpoint/2010/main" val="37439404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72CF-B168-49AD-8063-232CC8724719}"/>
              </a:ext>
            </a:extLst>
          </p:cNvPr>
          <p:cNvSpPr>
            <a:spLocks noGrp="1"/>
          </p:cNvSpPr>
          <p:nvPr>
            <p:ph idx="1"/>
          </p:nvPr>
        </p:nvSpPr>
        <p:spPr>
          <a:xfrm>
            <a:off x="457200" y="1481328"/>
            <a:ext cx="8229600" cy="5102034"/>
          </a:xfrm>
        </p:spPr>
        <p:txBody>
          <a:bodyPr>
            <a:normAutofit/>
          </a:bodyPr>
          <a:lstStyle/>
          <a:p>
            <a:pPr marL="109728" indent="0" algn="just">
              <a:buNone/>
            </a:pPr>
            <a:r>
              <a:rPr lang="en-US" altLang="zh-TW" sz="3500" baseline="30000" dirty="0">
                <a:latin typeface="Calibri" panose="020F0502020204030204" pitchFamily="34" charset="0"/>
                <a:cs typeface="Calibri" panose="020F0502020204030204" pitchFamily="34" charset="0"/>
              </a:rPr>
              <a:t>6</a:t>
            </a:r>
            <a:r>
              <a:rPr lang="zh-TW" altLang="en-US" sz="3500" dirty="0">
                <a:latin typeface="Calibri" panose="020F0502020204030204" pitchFamily="34" charset="0"/>
                <a:cs typeface="Calibri" panose="020F0502020204030204" pitchFamily="34" charset="0"/>
              </a:rPr>
              <a:t>門徒問耶穌說：</a:t>
            </a:r>
            <a:r>
              <a:rPr lang="en-US" altLang="zh-TW" sz="3500" dirty="0">
                <a:latin typeface="Calibri" panose="020F0502020204030204" pitchFamily="34" charset="0"/>
                <a:cs typeface="Calibri" panose="020F0502020204030204" pitchFamily="34" charset="0"/>
              </a:rPr>
              <a:t>“</a:t>
            </a:r>
            <a:r>
              <a:rPr lang="zh-TW" altLang="en-US" sz="3500" b="1" dirty="0">
                <a:solidFill>
                  <a:srgbClr val="FF0000"/>
                </a:solidFill>
                <a:latin typeface="Calibri" panose="020F0502020204030204" pitchFamily="34" charset="0"/>
                <a:cs typeface="Calibri" panose="020F0502020204030204" pitchFamily="34" charset="0"/>
              </a:rPr>
              <a:t>主啊，你復興以色列國就在這時候嗎？</a:t>
            </a:r>
            <a:r>
              <a:rPr lang="en-US" altLang="zh-TW" sz="3500" dirty="0">
                <a:latin typeface="Calibri" panose="020F0502020204030204" pitchFamily="34" charset="0"/>
                <a:cs typeface="Calibri" panose="020F0502020204030204" pitchFamily="34" charset="0"/>
              </a:rPr>
              <a:t>” </a:t>
            </a:r>
            <a:r>
              <a:rPr lang="en-US" altLang="zh-TW" sz="3500" baseline="30000" dirty="0">
                <a:latin typeface="Calibri" panose="020F0502020204030204" pitchFamily="34" charset="0"/>
                <a:cs typeface="Calibri" panose="020F0502020204030204" pitchFamily="34" charset="0"/>
              </a:rPr>
              <a:t>7</a:t>
            </a:r>
            <a:r>
              <a:rPr lang="zh-TW" altLang="en-US" sz="3500" dirty="0">
                <a:latin typeface="Calibri" panose="020F0502020204030204" pitchFamily="34" charset="0"/>
                <a:cs typeface="Calibri" panose="020F0502020204030204" pitchFamily="34" charset="0"/>
              </a:rPr>
              <a:t>耶穌對他們說：</a:t>
            </a:r>
            <a:r>
              <a:rPr lang="en-US" altLang="zh-TW" sz="3500" dirty="0">
                <a:latin typeface="Calibri" panose="020F0502020204030204" pitchFamily="34" charset="0"/>
                <a:cs typeface="Calibri" panose="020F0502020204030204" pitchFamily="34" charset="0"/>
              </a:rPr>
              <a:t>“</a:t>
            </a:r>
            <a:r>
              <a:rPr lang="zh-TW" altLang="en-US" sz="3500" dirty="0">
                <a:latin typeface="Calibri" panose="020F0502020204030204" pitchFamily="34" charset="0"/>
                <a:cs typeface="Calibri" panose="020F0502020204030204" pitchFamily="34" charset="0"/>
              </a:rPr>
              <a:t>父憑著自己的權柄所定的時候、日期，</a:t>
            </a:r>
            <a:r>
              <a:rPr lang="zh-TW" altLang="en-US" sz="3500" b="1" dirty="0">
                <a:solidFill>
                  <a:srgbClr val="00B0F0"/>
                </a:solidFill>
                <a:latin typeface="Calibri" panose="020F0502020204030204" pitchFamily="34" charset="0"/>
                <a:cs typeface="Calibri" panose="020F0502020204030204" pitchFamily="34" charset="0"/>
              </a:rPr>
              <a:t>不是你們可以知道的</a:t>
            </a:r>
            <a:r>
              <a:rPr lang="zh-TW" altLang="en-US" sz="3500" dirty="0">
                <a:latin typeface="Calibri" panose="020F0502020204030204" pitchFamily="34" charset="0"/>
                <a:cs typeface="Calibri" panose="020F0502020204030204" pitchFamily="34" charset="0"/>
              </a:rPr>
              <a:t>。 </a:t>
            </a:r>
            <a:r>
              <a:rPr lang="en-US" altLang="zh-TW" sz="3500" baseline="30000" dirty="0">
                <a:solidFill>
                  <a:schemeClr val="bg1">
                    <a:lumMod val="75000"/>
                  </a:schemeClr>
                </a:solidFill>
                <a:latin typeface="Calibri" panose="020F0502020204030204" pitchFamily="34" charset="0"/>
                <a:cs typeface="Calibri" panose="020F0502020204030204" pitchFamily="34" charset="0"/>
              </a:rPr>
              <a:t>8</a:t>
            </a:r>
            <a:r>
              <a:rPr lang="zh-TW" altLang="en-US" sz="3500" dirty="0">
                <a:solidFill>
                  <a:schemeClr val="bg1">
                    <a:lumMod val="75000"/>
                  </a:schemeClr>
                </a:solidFill>
                <a:latin typeface="Calibri" panose="020F0502020204030204" pitchFamily="34" charset="0"/>
                <a:cs typeface="Calibri" panose="020F0502020204030204" pitchFamily="34" charset="0"/>
              </a:rPr>
              <a:t>但聖靈降臨在你們身上，你們就必得著能力，並要在耶路撒冷、猶太全地和撒馬利亞，直到地極，作我的見證。</a:t>
            </a:r>
            <a:r>
              <a:rPr lang="en-US" altLang="zh-TW" sz="3500" dirty="0">
                <a:solidFill>
                  <a:schemeClr val="bg1">
                    <a:lumMod val="75000"/>
                  </a:schemeClr>
                </a:solidFill>
                <a:latin typeface="Calibri" panose="020F0502020204030204" pitchFamily="34" charset="0"/>
                <a:cs typeface="Calibri" panose="020F0502020204030204" pitchFamily="34" charset="0"/>
              </a:rPr>
              <a:t>”</a:t>
            </a:r>
            <a:endParaRPr lang="en-US" altLang="zh-TW" sz="3500" b="1" dirty="0">
              <a:solidFill>
                <a:schemeClr val="bg1">
                  <a:lumMod val="75000"/>
                </a:schemeClr>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08F2401-BC9A-4BEA-B892-6F2C35E837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447282-FEDF-4F11-BD09-F72BE7A5D4F8}" type="slidenum">
              <a:rPr kumimoji="0" lang="en-AU"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AU" sz="10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4" name="Title 3">
            <a:extLst>
              <a:ext uri="{FF2B5EF4-FFF2-40B4-BE49-F238E27FC236}">
                <a16:creationId xmlns:a16="http://schemas.microsoft.com/office/drawing/2014/main" id="{E5EFD4FB-FFFF-4976-B56C-7C78695DD9FA}"/>
              </a:ext>
            </a:extLst>
          </p:cNvPr>
          <p:cNvSpPr>
            <a:spLocks noGrp="1"/>
          </p:cNvSpPr>
          <p:nvPr>
            <p:ph type="title"/>
          </p:nvPr>
        </p:nvSpPr>
        <p:spPr/>
        <p:txBody>
          <a:bodyPr>
            <a:normAutofit/>
          </a:bodyPr>
          <a:lstStyle/>
          <a:p>
            <a:r>
              <a:rPr lang="zh-TW" altLang="en-US" sz="5000" dirty="0">
                <a:solidFill>
                  <a:schemeClr val="tx1"/>
                </a:solidFill>
              </a:rPr>
              <a:t>耶穌的答覆 </a:t>
            </a:r>
            <a:r>
              <a:rPr lang="en-US" altLang="zh-TW" sz="3500" dirty="0">
                <a:solidFill>
                  <a:schemeClr val="tx1"/>
                </a:solidFill>
                <a:latin typeface="Calibri" panose="020F0502020204030204" pitchFamily="34" charset="0"/>
                <a:cs typeface="Calibri" panose="020F0502020204030204" pitchFamily="34" charset="0"/>
              </a:rPr>
              <a:t>(</a:t>
            </a:r>
            <a:r>
              <a:rPr lang="zh-TW" altLang="en-US" sz="3500" dirty="0">
                <a:solidFill>
                  <a:schemeClr val="tx1"/>
                </a:solidFill>
                <a:latin typeface="Calibri" panose="020F0502020204030204" pitchFamily="34" charset="0"/>
                <a:cs typeface="Calibri" panose="020F0502020204030204" pitchFamily="34" charset="0"/>
              </a:rPr>
              <a:t>徒</a:t>
            </a:r>
            <a:r>
              <a:rPr lang="en-US" altLang="zh-TW" sz="3500" dirty="0">
                <a:solidFill>
                  <a:schemeClr val="tx1"/>
                </a:solidFill>
                <a:latin typeface="Calibri" panose="020F0502020204030204" pitchFamily="34" charset="0"/>
                <a:cs typeface="Calibri" panose="020F0502020204030204" pitchFamily="34" charset="0"/>
              </a:rPr>
              <a:t>1:6, 8)</a:t>
            </a:r>
            <a:endParaRPr lang="en-AU" sz="3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942188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Canto_wk245.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nto_wk245.sample.potx" id="{C6DDBEC8-76EC-4553-B280-5054F1741D4E}" vid="{1C79B4D6-4707-4EEF-BED0-E1E5FACF26E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Canto_wk245.sample</Template>
  <TotalTime>7833</TotalTime>
  <Words>7683</Words>
  <Application>Microsoft Office PowerPoint</Application>
  <PresentationFormat>On-screen Show (4:3)</PresentationFormat>
  <Paragraphs>836</Paragraphs>
  <Slides>139</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139</vt:i4>
      </vt:variant>
    </vt:vector>
  </HeadingPairs>
  <TitlesOfParts>
    <vt:vector size="152" baseType="lpstr">
      <vt:lpstr>Microsoft GothicNeo</vt:lpstr>
      <vt:lpstr>Accordance</vt:lpstr>
      <vt:lpstr>Arial</vt:lpstr>
      <vt:lpstr>Calibri</vt:lpstr>
      <vt:lpstr>HanWangYenHeavy</vt:lpstr>
      <vt:lpstr>HanWangYenLight</vt:lpstr>
      <vt:lpstr>Lucida Sans Unicode</vt:lpstr>
      <vt:lpstr>Verdana</vt:lpstr>
      <vt:lpstr>Wingdings 2</vt:lpstr>
      <vt:lpstr>Wingdings 3</vt:lpstr>
      <vt:lpstr>Canto_wk245.sample</vt:lpstr>
      <vt:lpstr>Custom Design</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問題的答案是…… 徒1:1-11</vt:lpstr>
      <vt:lpstr>PowerPoint Presentation</vt:lpstr>
      <vt:lpstr>棉花糖實驗</vt:lpstr>
      <vt:lpstr>Daniel Goleman</vt:lpstr>
      <vt:lpstr>PowerPoint Presentation</vt:lpstr>
      <vt:lpstr>使徒行傳的開始</vt:lpstr>
      <vt:lpstr>路加福音的結束</vt:lpstr>
      <vt:lpstr>耶穌升天</vt:lpstr>
      <vt:lpstr>多少條問題？</vt:lpstr>
      <vt:lpstr>路加福音1:26-33</vt:lpstr>
      <vt:lpstr>路加福音17:20-21</vt:lpstr>
      <vt:lpstr>門徒的問題</vt:lpstr>
      <vt:lpstr>天使的問題 (徒1:9-11上)</vt:lpstr>
      <vt:lpstr>耶穌升天後他們的反應</vt:lpstr>
      <vt:lpstr>天使的答覆 (徒1:9-11下)</vt:lpstr>
      <vt:lpstr>約14:1-3</vt:lpstr>
      <vt:lpstr>耶穌的答覆 (徒1:6, 8)</vt:lpstr>
      <vt:lpstr>耶穌的答覆 (徒1:6, 8)</vt:lpstr>
      <vt:lpstr>但聖靈降臨在你們身上</vt:lpstr>
      <vt:lpstr>路加福音1:35</vt:lpstr>
      <vt:lpstr>你們就必得著能力</vt:lpstr>
      <vt:lpstr>PowerPoint Presentation</vt:lpstr>
      <vt:lpstr>爆炸力生命的出現 ……</vt:lpstr>
      <vt:lpstr>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Frankie</dc:creator>
  <cp:lastModifiedBy>CCC_MilsonPt@outlook.com</cp:lastModifiedBy>
  <cp:revision>1707</cp:revision>
  <dcterms:created xsi:type="dcterms:W3CDTF">2014-08-20T02:29:42Z</dcterms:created>
  <dcterms:modified xsi:type="dcterms:W3CDTF">2020-02-15T23:33:59Z</dcterms:modified>
</cp:coreProperties>
</file>