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9" r:id="rId3"/>
    <p:sldMasterId id="2147483691" r:id="rId4"/>
  </p:sldMasterIdLst>
  <p:notesMasterIdLst>
    <p:notesMasterId r:id="rId79"/>
  </p:notesMasterIdLst>
  <p:handoutMasterIdLst>
    <p:handoutMasterId r:id="rId80"/>
  </p:handoutMasterIdLst>
  <p:sldIdLst>
    <p:sldId id="841" r:id="rId5"/>
    <p:sldId id="458" r:id="rId6"/>
    <p:sldId id="260" r:id="rId7"/>
    <p:sldId id="265" r:id="rId8"/>
    <p:sldId id="328" r:id="rId9"/>
    <p:sldId id="2917" r:id="rId10"/>
    <p:sldId id="3023" r:id="rId11"/>
    <p:sldId id="3055" r:id="rId12"/>
    <p:sldId id="3027" r:id="rId13"/>
    <p:sldId id="3056" r:id="rId14"/>
    <p:sldId id="3057" r:id="rId15"/>
    <p:sldId id="3058" r:id="rId16"/>
    <p:sldId id="2945" r:id="rId17"/>
    <p:sldId id="3029" r:id="rId18"/>
    <p:sldId id="3032" r:id="rId19"/>
    <p:sldId id="3033" r:id="rId20"/>
    <p:sldId id="3034" r:id="rId21"/>
    <p:sldId id="3035" r:id="rId22"/>
    <p:sldId id="3036" r:id="rId23"/>
    <p:sldId id="3037" r:id="rId24"/>
    <p:sldId id="3038" r:id="rId25"/>
    <p:sldId id="3039" r:id="rId26"/>
    <p:sldId id="389" r:id="rId27"/>
    <p:sldId id="2505" r:id="rId28"/>
    <p:sldId id="2706" r:id="rId29"/>
    <p:sldId id="2774" r:id="rId30"/>
    <p:sldId id="891" r:id="rId31"/>
    <p:sldId id="1877" r:id="rId32"/>
    <p:sldId id="3062" r:id="rId33"/>
    <p:sldId id="3061" r:id="rId34"/>
    <p:sldId id="3060" r:id="rId35"/>
    <p:sldId id="3059" r:id="rId36"/>
    <p:sldId id="336" r:id="rId37"/>
    <p:sldId id="256" r:id="rId38"/>
    <p:sldId id="338" r:id="rId39"/>
    <p:sldId id="3065" r:id="rId40"/>
    <p:sldId id="335" r:id="rId41"/>
    <p:sldId id="346" r:id="rId42"/>
    <p:sldId id="347" r:id="rId43"/>
    <p:sldId id="334" r:id="rId44"/>
    <p:sldId id="349" r:id="rId45"/>
    <p:sldId id="333" r:id="rId46"/>
    <p:sldId id="331" r:id="rId47"/>
    <p:sldId id="3066" r:id="rId48"/>
    <p:sldId id="339" r:id="rId49"/>
    <p:sldId id="341" r:id="rId50"/>
    <p:sldId id="340" r:id="rId51"/>
    <p:sldId id="3067" r:id="rId52"/>
    <p:sldId id="337" r:id="rId53"/>
    <p:sldId id="257" r:id="rId54"/>
    <p:sldId id="2965" r:id="rId55"/>
    <p:sldId id="3040" r:id="rId56"/>
    <p:sldId id="3041" r:id="rId57"/>
    <p:sldId id="3042" r:id="rId58"/>
    <p:sldId id="3043" r:id="rId59"/>
    <p:sldId id="3044" r:id="rId60"/>
    <p:sldId id="3045" r:id="rId61"/>
    <p:sldId id="3046" r:id="rId62"/>
    <p:sldId id="3063" r:id="rId63"/>
    <p:sldId id="2474" r:id="rId64"/>
    <p:sldId id="2475" r:id="rId65"/>
    <p:sldId id="3064" r:id="rId66"/>
    <p:sldId id="2476" r:id="rId67"/>
    <p:sldId id="2874" r:id="rId68"/>
    <p:sldId id="3047" r:id="rId69"/>
    <p:sldId id="3048" r:id="rId70"/>
    <p:sldId id="3049" r:id="rId71"/>
    <p:sldId id="3050" r:id="rId72"/>
    <p:sldId id="3051" r:id="rId73"/>
    <p:sldId id="3052" r:id="rId74"/>
    <p:sldId id="3053" r:id="rId75"/>
    <p:sldId id="3054" r:id="rId76"/>
    <p:sldId id="342" r:id="rId77"/>
    <p:sldId id="327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072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3594" autoAdjust="0"/>
  </p:normalViewPr>
  <p:slideViewPr>
    <p:cSldViewPr>
      <p:cViewPr varScale="1">
        <p:scale>
          <a:sx n="67" d="100"/>
          <a:sy n="67" d="100"/>
        </p:scale>
        <p:origin x="13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19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tableStyles" Target="tableStyle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5B7F6-0143-41C2-97C9-4F05DC18A6A4}" type="datetimeFigureOut">
              <a:rPr lang="en-US" smtClean="0"/>
              <a:pPr/>
              <a:t>3/29/2020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F3CA4-CC92-4A82-A449-D9014E7EF9A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84156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9AEB8-D6C1-4FEB-85D1-908D706F6FDD}" type="datetimeFigureOut">
              <a:rPr lang="en-US" smtClean="0"/>
              <a:pPr/>
              <a:t>3/29/2020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41873-79E9-4174-80D2-8BAFBFA9A2A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2349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793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260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128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64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5737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864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34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933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178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989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423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611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9809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997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099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51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7341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098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831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170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268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593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690FA-C979-4901-8562-D88752647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4D147F-EB16-451D-99C4-A669139F4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BAC56-4AA2-4B24-A1BD-D7F75835D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D4B2-1A6D-4F1B-A183-4C8E0DE226E8}" type="datetimeFigureOut">
              <a:rPr lang="en-AU" smtClean="0"/>
              <a:t>29/03/2020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1FBA4-E5D2-4FF9-9CF7-ED78C205D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54262-B93F-427D-BDC9-E69A556B6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53BD-1285-4811-B085-7F06DE4797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1822510"/>
      </p:ext>
    </p:extLst>
  </p:cSld>
  <p:clrMapOvr>
    <a:masterClrMapping/>
  </p:clrMapOvr>
  <p:transition advClick="0" advTm="5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680"/>
            <a:ext cx="9144000" cy="764704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0"/>
            <a:ext cx="1187624" cy="6093296"/>
          </a:xfrm>
          <a:prstGeom prst="rect">
            <a:avLst/>
          </a:prstGeom>
          <a:solidFill>
            <a:srgbClr val="D9D9D9"/>
          </a:solidFill>
          <a:ln w="0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20553" y="476672"/>
            <a:ext cx="1187624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宣召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詩歌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祈禱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zh-TW" altLang="en-US" sz="22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短講</a:t>
            </a:r>
            <a:endParaRPr lang="en-US" altLang="zh-TW" sz="22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2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金句</a:t>
            </a:r>
            <a:endParaRPr lang="en-AU" altLang="zh-TW" sz="22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讀經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信息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奉獻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歡迎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回應</a:t>
            </a:r>
            <a:endParaRPr lang="en-US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祝福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713" y="6165304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0374F-1B3F-407F-B02A-9C6D2A89F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79762-0ED4-4C2A-8AA0-5868B88C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3C727-B38B-452E-983E-4BE88AC2E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D4B2-1A6D-4F1B-A183-4C8E0DE226E8}" type="datetimeFigureOut">
              <a:rPr lang="en-AU" smtClean="0"/>
              <a:t>29/03/2020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E3F10-F121-4E97-9BB9-877F7C4B6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FC5D9-C3FE-4F65-ABEA-1B1D0E40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53BD-1285-4811-B085-7F06DE4797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0538277"/>
      </p:ext>
    </p:extLst>
  </p:cSld>
  <p:clrMapOvr>
    <a:masterClrMapping/>
  </p:clrMapOvr>
  <p:transition advClick="0" advTm="500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2EAFF-E031-43C5-BF63-B6E330F5B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D78F0-A46E-4058-803C-0CCC4281D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1DD19-4B1B-4225-977F-A68D6A1BC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D4B2-1A6D-4F1B-A183-4C8E0DE226E8}" type="datetimeFigureOut">
              <a:rPr lang="en-AU" smtClean="0"/>
              <a:t>29/03/2020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30F1E-9E1A-4C1E-A95F-87D3BF917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C10C0-DD95-4D5F-AA3F-57B51745A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53BD-1285-4811-B085-7F06DE4797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8807409"/>
      </p:ext>
    </p:extLst>
  </p:cSld>
  <p:clrMapOvr>
    <a:masterClrMapping/>
  </p:clrMapOvr>
  <p:transition advClick="0" advTm="500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2E6E6-F1CE-4A7E-8DC1-91A6174A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341A6-5C84-424A-B2E3-9574977B39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E143A-ED77-4D48-A84F-A3114C0A6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AFE56-14E4-4A4E-9BC1-1D72E1BC9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D4B2-1A6D-4F1B-A183-4C8E0DE226E8}" type="datetimeFigureOut">
              <a:rPr lang="en-AU" smtClean="0"/>
              <a:t>29/03/2020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5967DB-90F7-47F0-8999-798964017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B5753-BA94-49F8-9BE6-E0B18547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53BD-1285-4811-B085-7F06DE4797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0016605"/>
      </p:ext>
    </p:extLst>
  </p:cSld>
  <p:clrMapOvr>
    <a:masterClrMapping/>
  </p:clrMapOvr>
  <p:transition advClick="0" advTm="500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F61EE-340E-4EDC-8D7C-C52725C72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486AE-B839-4731-A951-7B73D3202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2BE3E-D22B-4A20-A03A-9FDA2CF46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A10273-669F-4FDD-A51F-0FDD293FEC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FCD5BB-EC19-4E81-9F15-F58366D76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0B7044-F199-4DEE-A112-0F4D424C1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D4B2-1A6D-4F1B-A183-4C8E0DE226E8}" type="datetimeFigureOut">
              <a:rPr lang="en-AU" smtClean="0"/>
              <a:t>29/03/2020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3F3F7E-3DEB-4946-970D-873342FC5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BA02AE-21AD-4B6C-A8B1-92D8369D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53BD-1285-4811-B085-7F06DE4797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168751"/>
      </p:ext>
    </p:extLst>
  </p:cSld>
  <p:clrMapOvr>
    <a:masterClrMapping/>
  </p:clrMapOvr>
  <p:transition advClick="0" advTm="5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071F-4684-4880-9868-EAEAE0E12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F1FC6A-27E0-405F-917F-6B370D017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D4B2-1A6D-4F1B-A183-4C8E0DE226E8}" type="datetimeFigureOut">
              <a:rPr lang="en-AU" smtClean="0"/>
              <a:t>29/03/2020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30B0BB-75E1-47FF-9664-0E4D1A1D7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EA3BA-4E32-4D31-B98F-E4E103DB3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53BD-1285-4811-B085-7F06DE4797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2270467"/>
      </p:ext>
    </p:extLst>
  </p:cSld>
  <p:clrMapOvr>
    <a:masterClrMapping/>
  </p:clrMapOvr>
  <p:transition advClick="0" advTm="500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4CF167-A133-4819-BF1E-F57034B9D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D4B2-1A6D-4F1B-A183-4C8E0DE226E8}" type="datetimeFigureOut">
              <a:rPr lang="en-AU" smtClean="0"/>
              <a:t>29/03/2020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7C04F-334C-4E65-9073-323165362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F280B-E22B-43D8-A7EC-371265E94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53BD-1285-4811-B085-7F06DE4797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9632839"/>
      </p:ext>
    </p:extLst>
  </p:cSld>
  <p:clrMapOvr>
    <a:masterClrMapping/>
  </p:clrMapOvr>
  <p:transition advClick="0" advTm="500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E5D1A-73B2-4B33-B1D5-F8B5FF7B1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3B069-FC22-4745-886E-938C7D5A8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FCE3EF-2688-4922-A0F4-512B5231A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88E2DB-1342-44CF-BB3A-A5F7B5E82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D4B2-1A6D-4F1B-A183-4C8E0DE226E8}" type="datetimeFigureOut">
              <a:rPr lang="en-AU" smtClean="0"/>
              <a:t>29/03/2020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885A4-609C-4EE5-AA86-55C53C294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4E30F-FF3C-4BD5-9524-C8B0AF8BC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53BD-1285-4811-B085-7F06DE4797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0329171"/>
      </p:ext>
    </p:extLst>
  </p:cSld>
  <p:clrMapOvr>
    <a:masterClrMapping/>
  </p:clrMapOvr>
  <p:transition advClick="0" advTm="500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A71A7-15CE-498C-A209-902B140DC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A2343A-CBEB-47F3-8C02-4FFF6831C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DE2485-EF26-4998-8C11-A9D1ADED4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A822E-B106-43A7-9C1D-D8C289C38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D4B2-1A6D-4F1B-A183-4C8E0DE226E8}" type="datetimeFigureOut">
              <a:rPr lang="en-AU" smtClean="0"/>
              <a:t>29/03/2020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5A8CB-E8DF-47D5-B5C0-C4F477B16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7AC06-368E-49F7-A731-B874C4E20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53BD-1285-4811-B085-7F06DE4797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5915482"/>
      </p:ext>
    </p:extLst>
  </p:cSld>
  <p:clrMapOvr>
    <a:masterClrMapping/>
  </p:clrMapOvr>
  <p:transition advClick="0" advTm="500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69F2E-57D8-499B-BF9F-C7C2E3EB7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9B48FA-D31B-4152-8321-8A42F8A3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B0CB4-2710-4F92-827E-7118215DF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D4B2-1A6D-4F1B-A183-4C8E0DE226E8}" type="datetimeFigureOut">
              <a:rPr lang="en-AU" smtClean="0"/>
              <a:t>29/03/2020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AEF1C-B1FB-4C24-801B-9EC761372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823CF-D153-4D2F-971B-B2D658692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53BD-1285-4811-B085-7F06DE4797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5767026"/>
      </p:ext>
    </p:extLst>
  </p:cSld>
  <p:clrMapOvr>
    <a:masterClrMapping/>
  </p:clrMapOvr>
  <p:transition advClick="0" advTm="5000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BCFC31-9199-4F83-AEC9-4E51D3E48E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E9CB60-B7DB-4E4F-80EB-B2FC9C798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B858E-3899-4567-B9D0-E2B85C68B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D4B2-1A6D-4F1B-A183-4C8E0DE226E8}" type="datetimeFigureOut">
              <a:rPr lang="en-AU" smtClean="0"/>
              <a:t>29/03/2020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A8CF1-45E7-477F-A942-8F694D622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DB011-F420-4619-80F6-9F02A1BC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53BD-1285-4811-B085-7F06DE4797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9432242"/>
      </p:ext>
    </p:extLst>
  </p:cSld>
  <p:clrMapOvr>
    <a:masterClrMapping/>
  </p:clrMapOvr>
  <p:transition advClick="0" advTm="5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680"/>
            <a:ext cx="9144000" cy="764704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0"/>
            <a:ext cx="1187624" cy="6093296"/>
          </a:xfrm>
          <a:prstGeom prst="rect">
            <a:avLst/>
          </a:prstGeom>
          <a:solidFill>
            <a:srgbClr val="D9D9D9"/>
          </a:solidFill>
          <a:ln w="0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20553" y="26846"/>
            <a:ext cx="1187624" cy="500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宣召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詩歌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祈禱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2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金句</a:t>
            </a:r>
            <a:endParaRPr lang="en-AU" altLang="zh-TW" sz="22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讀經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信息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奉獻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歡迎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回應</a:t>
            </a:r>
            <a:endParaRPr lang="en-US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祝福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713" y="6165304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1536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71B5-C4C6-4A04-9E8E-66AD731D1E04}" type="datetime1">
              <a:rPr lang="en-AU" smtClean="0"/>
              <a:pPr/>
              <a:t>29/03/2020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5902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9520-0933-4B42-BF8A-B1CA80D6CC28}" type="datetime1">
              <a:rPr lang="en-AU" smtClean="0"/>
              <a:pPr/>
              <a:t>29/03/2020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8540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70C8-A8F0-4879-843E-8AAC2652C50A}" type="datetime1">
              <a:rPr lang="en-AU" smtClean="0"/>
              <a:pPr/>
              <a:t>29/03/2020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78583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07A-8C72-4678-8CE6-98044DE37C4D}" type="datetime1">
              <a:rPr lang="en-AU" smtClean="0"/>
              <a:pPr/>
              <a:t>29/03/2020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69262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9C25-72C7-44A4-ADFD-2E9F00BF944B}" type="datetime1">
              <a:rPr lang="en-AU" smtClean="0"/>
              <a:pPr/>
              <a:t>29/03/2020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5135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FB-2FDE-4229-BE97-A01C9F52CEC7}" type="datetime1">
              <a:rPr lang="en-AU" smtClean="0"/>
              <a:pPr/>
              <a:t>29/03/2020</a:t>
            </a:fld>
            <a:endParaRPr lang="en-A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04241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DBAB-EFEB-41FD-8D3B-9FE2C59D489A}" type="datetime1">
              <a:rPr lang="en-AU" smtClean="0"/>
              <a:pPr/>
              <a:t>29/03/2020</a:t>
            </a:fld>
            <a:endParaRPr lang="en-A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43982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7B73-BD2F-4E48-97B7-9782436E6110}" type="datetime1">
              <a:rPr lang="en-AU" smtClean="0"/>
              <a:pPr/>
              <a:t>29/03/2020</a:t>
            </a:fld>
            <a:endParaRPr lang="en-A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31900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D8F5-8D8F-4EB2-8CF2-1FC8B5745E97}" type="datetime1">
              <a:rPr lang="en-AU" smtClean="0"/>
              <a:pPr/>
              <a:t>29/03/2020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82821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42E6-30BF-45CF-8D16-FE9939D4465D}" type="datetime1">
              <a:rPr lang="en-AU" smtClean="0"/>
              <a:pPr/>
              <a:t>29/03/2020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005973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9493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42E6-30BF-45CF-8D16-FE9939D4465D}" type="datetime1">
              <a:rPr lang="en-AU" smtClean="0"/>
              <a:pPr/>
              <a:t>29/03/2020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2807006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42E6-30BF-45CF-8D16-FE9939D4465D}" type="datetime1">
              <a:rPr lang="en-AU" smtClean="0"/>
              <a:pPr/>
              <a:t>29/03/2020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865803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42E6-30BF-45CF-8D16-FE9939D4465D}" type="datetime1">
              <a:rPr lang="en-AU" smtClean="0"/>
              <a:pPr/>
              <a:t>29/03/2020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8555018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42E6-30BF-45CF-8D16-FE9939D4465D}" type="datetime1">
              <a:rPr lang="en-AU" smtClean="0"/>
              <a:pPr/>
              <a:t>29/03/2020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7127766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42E6-30BF-45CF-8D16-FE9939D4465D}" type="datetime1">
              <a:rPr lang="en-AU" smtClean="0"/>
              <a:pPr/>
              <a:t>29/03/2020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2049879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03FF-FDF0-46CC-A4AB-5708AF83C45A}" type="datetime1">
              <a:rPr lang="en-AU" smtClean="0"/>
              <a:pPr/>
              <a:t>29/03/2020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56974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98D8-1598-4200-8BDB-1F4D1F42E536}" type="datetime1">
              <a:rPr lang="en-AU" smtClean="0"/>
              <a:pPr/>
              <a:t>29/03/2020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304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1555DE-D2EA-AE46-87D8-261D19303BA6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B97-78B1-D041-B12F-E0AF7183B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28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94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78" r:id="rId3"/>
    <p:sldLayoutId id="2147483676" r:id="rId4"/>
    <p:sldLayoutId id="2147483661" r:id="rId5"/>
    <p:sldLayoutId id="2147483675" r:id="rId6"/>
    <p:sldLayoutId id="2147483677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896D5-CAEC-4E90-B2AF-D360D1E61757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075F2B-759A-4C6F-B760-62CABC8C0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3C93B-BB1B-4D5B-89D7-1DAC6274D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48C0E-F2A6-4101-AED8-EB18BDFE6B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6D4B2-1A6D-4F1B-A183-4C8E0DE226E8}" type="datetimeFigureOut">
              <a:rPr lang="en-AU" smtClean="0"/>
              <a:t>29/03/2020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B29B4-A298-4ECA-9CD5-5FC37CAB7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3F7EA-476C-4F5D-9282-0FB708717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053BD-1285-4811-B085-7F06DE4797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608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 advClick="0" advTm="5000">
    <p:random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58842E6-30BF-45CF-8D16-FE9939D4465D}" type="datetime1">
              <a:rPr lang="en-AU" smtClean="0"/>
              <a:pPr/>
              <a:t>29/03/2020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61992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inesechristianchurch.org.au/giving/" TargetMode="External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covers ccc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" b="197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47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4400" dirty="0">
                <a:solidFill>
                  <a:srgbClr val="F79646"/>
                </a:solidFill>
              </a:rPr>
              <a:t>神大愛 </a:t>
            </a:r>
            <a:r>
              <a:rPr lang="en-AU" altLang="ja-JP" sz="4400" dirty="0">
                <a:solidFill>
                  <a:srgbClr val="F79646"/>
                </a:solidFill>
              </a:rPr>
              <a:t>Jesus’ Love</a:t>
            </a:r>
            <a:endParaRPr kumimoji="0" lang="en-AU" altLang="ja-JP" sz="44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  <a:p>
            <a:pPr lvl="0" algn="ctr"/>
            <a:r>
              <a:rPr lang="zh-TW" altLang="en-US" dirty="0">
                <a:solidFill>
                  <a:srgbClr val="F79646"/>
                </a:solidFill>
              </a:rPr>
              <a:t>曲</a:t>
            </a:r>
            <a:r>
              <a:rPr lang="en-US" altLang="zh-TW" dirty="0">
                <a:solidFill>
                  <a:srgbClr val="F79646"/>
                </a:solidFill>
              </a:rPr>
              <a:t>/</a:t>
            </a:r>
            <a:r>
              <a:rPr lang="zh-TW" altLang="en-US" dirty="0">
                <a:solidFill>
                  <a:srgbClr val="F79646"/>
                </a:solidFill>
              </a:rPr>
              <a:t>詞：鄧淑儀</a:t>
            </a:r>
            <a:r>
              <a:rPr lang="en-US" altLang="zh-TW" dirty="0">
                <a:solidFill>
                  <a:srgbClr val="F79646"/>
                </a:solidFill>
              </a:rPr>
              <a:t> 	 </a:t>
            </a:r>
            <a:r>
              <a:rPr lang="zh-TW" altLang="en-US" dirty="0">
                <a:solidFill>
                  <a:srgbClr val="F79646"/>
                </a:solidFill>
              </a:rPr>
              <a:t>基恩敬拜音樂事工版權所有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</a:b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我唱出，神大愛，</a:t>
            </a: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神豈有難成的事。 </a:t>
            </a: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人生路，常起跌，</a:t>
            </a: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祢話語叫我永不動搖。</a:t>
            </a:r>
            <a:endParaRPr kumimoji="0" lang="zh-TW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V1a</a:t>
            </a:r>
          </a:p>
        </p:txBody>
      </p:sp>
    </p:spTree>
    <p:extLst>
      <p:ext uri="{BB962C8B-B14F-4D97-AF65-F5344CB8AC3E}">
        <p14:creationId xmlns:p14="http://schemas.microsoft.com/office/powerpoint/2010/main" val="59174152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神大愛 </a:t>
            </a:r>
            <a:r>
              <a:rPr kumimoji="0" lang="en-AU" altLang="ja-JP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Jesus’ Love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曲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/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詞：鄧淑儀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	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基恩敬拜音樂事工版權所有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</a:b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在世間，能遇祢，</a:t>
            </a: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迷了路有主引導。</a:t>
            </a:r>
            <a:endParaRPr lang="en-AU" altLang="zh-TW" sz="5400" dirty="0">
              <a:solidFill>
                <a:prstClr val="white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常施恩，常看顧，</a:t>
            </a: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祢杖扶持，祢竿引領。</a:t>
            </a:r>
            <a:endParaRPr kumimoji="0" lang="zh-TW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V2a</a:t>
            </a:r>
          </a:p>
        </p:txBody>
      </p:sp>
    </p:spTree>
    <p:extLst>
      <p:ext uri="{BB962C8B-B14F-4D97-AF65-F5344CB8AC3E}">
        <p14:creationId xmlns:p14="http://schemas.microsoft.com/office/powerpoint/2010/main" val="1559943811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神大愛 </a:t>
            </a:r>
            <a:r>
              <a:rPr kumimoji="0" lang="en-AU" altLang="ja-JP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Jesus’ Love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曲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/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詞：鄧淑儀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	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基恩敬拜音樂事工版權所有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</a:b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何時我跌倒，</a:t>
            </a:r>
            <a:endParaRPr lang="en-AU" altLang="zh-TW" sz="5400" dirty="0">
              <a:solidFill>
                <a:prstClr val="white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何時祢扶持，</a:t>
            </a: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危難遇風雪，</a:t>
            </a:r>
            <a:endParaRPr lang="en-AU" altLang="zh-TW" sz="5400" dirty="0">
              <a:solidFill>
                <a:prstClr val="white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祢必庇佑。</a:t>
            </a: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前途在祢手，牽我到白頭，</a:t>
            </a: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守護我，從今天起，直到永遠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a</a:t>
            </a:r>
          </a:p>
        </p:txBody>
      </p:sp>
    </p:spTree>
    <p:extLst>
      <p:ext uri="{BB962C8B-B14F-4D97-AF65-F5344CB8AC3E}">
        <p14:creationId xmlns:p14="http://schemas.microsoft.com/office/powerpoint/2010/main" val="1262891322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2008" y="464643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藉我賜恩福</a:t>
            </a:r>
            <a:endParaRPr lang="en-AU" altLang="zh-TW" sz="40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>
                <a:solidFill>
                  <a:schemeClr val="accent6"/>
                </a:solidFill>
                <a:latin typeface="Gungsuh"/>
              </a:rPr>
              <a:t>Make Me a Blessing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13</a:t>
            </a:fld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323528" y="5723656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AU" altLang="zh-TW" sz="20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zh-TW" altLang="en-US" sz="20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en-US" altLang="zh-TW" sz="20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247 </a:t>
            </a:r>
            <a:r>
              <a:rPr lang="zh-TW" altLang="en-US" sz="20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版權屬 宣道出版社 所有</a:t>
            </a:r>
            <a:endParaRPr lang="en-US" altLang="zh-TW" sz="20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6512" y="214476"/>
            <a:ext cx="9144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在塵世生命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崎嶇道路上，</a:t>
            </a:r>
          </a:p>
          <a:p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多少人困倦悲傷； </a:t>
            </a:r>
          </a:p>
          <a:p>
            <a:r>
              <a:rPr lang="en-US" altLang="zh-TW" sz="4800" dirty="0">
                <a:latin typeface="HanWangYenLight" pitchFamily="18" charset="-120"/>
                <a:ea typeface="HanWangYenLight" pitchFamily="18" charset="-120"/>
              </a:rPr>
              <a:t>Out in the highways and byways of life,</a:t>
            </a:r>
            <a:r>
              <a:rPr lang="en-AU" altLang="zh-TW" sz="4800" dirty="0">
                <a:latin typeface="HanWangYenLight" pitchFamily="18" charset="-120"/>
                <a:ea typeface="HanWangYenLight" pitchFamily="18" charset="-120"/>
              </a:rPr>
              <a:t> Many are weary and sad;</a:t>
            </a:r>
            <a:endParaRPr lang="en-A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V1a</a:t>
            </a:r>
          </a:p>
        </p:txBody>
      </p:sp>
    </p:spTree>
    <p:extLst>
      <p:ext uri="{BB962C8B-B14F-4D97-AF65-F5344CB8AC3E}">
        <p14:creationId xmlns:p14="http://schemas.microsoft.com/office/powerpoint/2010/main" val="2782433557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2008" y="464643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藉我賜恩福</a:t>
            </a:r>
            <a:endParaRPr kumimoji="0" lang="en-AU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Gungsuh"/>
                <a:ea typeface="+mn-ea"/>
                <a:cs typeface="+mn-cs"/>
              </a:rPr>
              <a:t>Make Me a Blessing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3528" y="5723656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1" indent="-34290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AU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Hymns of Life 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生命聖詩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247 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版權屬 宣道出版社 所有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6512" y="1534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黑暗滿佈，</a:t>
            </a:r>
            <a:endParaRPr lang="en-AU" altLang="zh-TW" sz="5400" dirty="0">
              <a:solidFill>
                <a:prstClr val="white"/>
              </a:solidFill>
              <a:latin typeface="HanWangYenLight" pitchFamily="18" charset="-120"/>
              <a:ea typeface="HanWangYenLight" pitchFamily="18" charset="-120"/>
            </a:endParaRP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快把真光照亮，</a:t>
            </a:r>
            <a:endParaRPr lang="en-AU" altLang="zh-TW" sz="5400" dirty="0">
              <a:solidFill>
                <a:prstClr val="white"/>
              </a:solidFill>
              <a:latin typeface="HanWangYenLight" pitchFamily="18" charset="-120"/>
              <a:ea typeface="HanWangYenLight" pitchFamily="18" charset="-120"/>
            </a:endParaRP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使憂傷者變歡暢。</a:t>
            </a:r>
          </a:p>
          <a:p>
            <a:pPr lvl="0"/>
            <a:r>
              <a:rPr lang="en-AU" altLang="zh-TW" sz="48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Carry the sunshine </a:t>
            </a:r>
          </a:p>
          <a:p>
            <a:pPr lvl="0"/>
            <a:r>
              <a:rPr lang="en-AU" altLang="zh-TW" sz="48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where darkness is rife,</a:t>
            </a:r>
            <a:endParaRPr lang="zh-TW" altLang="en-US" sz="4800" dirty="0">
              <a:solidFill>
                <a:prstClr val="white"/>
              </a:solidFill>
              <a:latin typeface="HanWangYenLight" pitchFamily="18" charset="-120"/>
              <a:ea typeface="HanWangYenLight" pitchFamily="18" charset="-120"/>
            </a:endParaRPr>
          </a:p>
          <a:p>
            <a:pPr lvl="0"/>
            <a:r>
              <a:rPr lang="en-AU" altLang="zh-TW" sz="48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Making the sorrowing glad.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V1b</a:t>
            </a:r>
          </a:p>
        </p:txBody>
      </p:sp>
    </p:spTree>
    <p:extLst>
      <p:ext uri="{BB962C8B-B14F-4D97-AF65-F5344CB8AC3E}">
        <p14:creationId xmlns:p14="http://schemas.microsoft.com/office/powerpoint/2010/main" val="1856506079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2008" y="464643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藉我賜恩福</a:t>
            </a:r>
            <a:endParaRPr lang="en-AU" altLang="zh-TW" sz="40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>
                <a:solidFill>
                  <a:schemeClr val="accent6"/>
                </a:solidFill>
                <a:latin typeface="Gungsuh"/>
              </a:rPr>
              <a:t>Make Me a Blessing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15</a:t>
            </a:fld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323528" y="5723656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AU" altLang="zh-TW" sz="20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zh-TW" altLang="en-US" sz="20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en-US" altLang="zh-TW" sz="20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247 </a:t>
            </a:r>
            <a:r>
              <a:rPr lang="zh-TW" altLang="en-US" sz="20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版權屬 宣道出版社 所有</a:t>
            </a:r>
            <a:endParaRPr lang="en-US" altLang="zh-TW" sz="20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6512" y="404664"/>
            <a:ext cx="9144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述說耶穌基督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慈愛故事，</a:t>
            </a:r>
          </a:p>
          <a:p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述說他赦罪大能，</a:t>
            </a:r>
          </a:p>
          <a:p>
            <a:r>
              <a:rPr lang="en-AU" altLang="zh-TW" sz="4000" b="1" dirty="0">
                <a:solidFill>
                  <a:srgbClr val="FFFF00"/>
                </a:solidFill>
                <a:latin typeface="HanWangYenLight" pitchFamily="18" charset="-120"/>
                <a:ea typeface="HanWangYenLight" pitchFamily="18" charset="-120"/>
              </a:rPr>
              <a:t>Tell the sweet story of Christ and His love,</a:t>
            </a:r>
          </a:p>
          <a:p>
            <a:r>
              <a:rPr lang="en-AU" altLang="zh-TW" sz="4000" b="1" dirty="0">
                <a:solidFill>
                  <a:srgbClr val="FFFF00"/>
                </a:solidFill>
                <a:latin typeface="HanWangYenLight" pitchFamily="18" charset="-120"/>
                <a:ea typeface="HanWangYenLight" pitchFamily="18" charset="-120"/>
              </a:rPr>
              <a:t>Tell of His </a:t>
            </a:r>
            <a:r>
              <a:rPr lang="en-AU" altLang="zh-TW" sz="4000" b="1" dirty="0" err="1">
                <a:solidFill>
                  <a:srgbClr val="FFFF00"/>
                </a:solidFill>
                <a:latin typeface="HanWangYenLight" pitchFamily="18" charset="-120"/>
                <a:ea typeface="HanWangYenLight" pitchFamily="18" charset="-120"/>
              </a:rPr>
              <a:t>pow’r</a:t>
            </a:r>
            <a:r>
              <a:rPr lang="en-AU" altLang="zh-TW" sz="4000" b="1" dirty="0">
                <a:solidFill>
                  <a:srgbClr val="FFFF00"/>
                </a:solidFill>
                <a:latin typeface="HanWangYenLight" pitchFamily="18" charset="-120"/>
                <a:ea typeface="HanWangYenLight" pitchFamily="18" charset="-120"/>
              </a:rPr>
              <a:t> to forgive;</a:t>
            </a:r>
            <a:endParaRPr lang="en-AU" sz="4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V2a</a:t>
            </a:r>
          </a:p>
        </p:txBody>
      </p:sp>
    </p:spTree>
    <p:extLst>
      <p:ext uri="{BB962C8B-B14F-4D97-AF65-F5344CB8AC3E}">
        <p14:creationId xmlns:p14="http://schemas.microsoft.com/office/powerpoint/2010/main" val="3346501880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2008" y="464643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藉我賜恩福</a:t>
            </a:r>
            <a:endParaRPr kumimoji="0" lang="en-AU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Gungsuh"/>
                <a:ea typeface="+mn-ea"/>
                <a:cs typeface="+mn-cs"/>
              </a:rPr>
              <a:t>Make Me a Blessing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3528" y="5723656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1" indent="-34290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AU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Hymns of Life 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生命聖詩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247 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版權屬 宣道出版社 所有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6512" y="404664"/>
            <a:ext cx="9144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別人信主要</a:t>
            </a:r>
            <a:endParaRPr lang="en-AU" altLang="zh-TW" sz="5400" dirty="0">
              <a:solidFill>
                <a:prstClr val="white"/>
              </a:solidFill>
              <a:latin typeface="HanWangYenLight" pitchFamily="18" charset="-120"/>
              <a:ea typeface="HanWangYenLight" pitchFamily="18" charset="-120"/>
            </a:endParaRP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藉你去見證，</a:t>
            </a:r>
            <a:endParaRPr lang="en-AU" altLang="zh-TW" sz="5400" dirty="0">
              <a:solidFill>
                <a:prstClr val="white"/>
              </a:solidFill>
              <a:latin typeface="HanWangYenLight" pitchFamily="18" charset="-120"/>
              <a:ea typeface="HanWangYenLight" pitchFamily="18" charset="-120"/>
            </a:endParaRP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生活時刻像明燈。</a:t>
            </a:r>
          </a:p>
          <a:p>
            <a:pPr lvl="0"/>
            <a:r>
              <a:rPr lang="en-AU" altLang="zh-TW" sz="4000" b="1" dirty="0">
                <a:solidFill>
                  <a:srgbClr val="FFFF00"/>
                </a:solidFill>
                <a:latin typeface="HanWangYenLight" pitchFamily="18" charset="-120"/>
                <a:ea typeface="HanWangYenLight" pitchFamily="18" charset="-120"/>
              </a:rPr>
              <a:t>Others will trust Him if only you prove True,</a:t>
            </a:r>
            <a:endParaRPr lang="zh-TW" altLang="en-US" sz="4000" b="1" dirty="0">
              <a:solidFill>
                <a:srgbClr val="FFFF00"/>
              </a:solidFill>
              <a:latin typeface="HanWangYenLight" pitchFamily="18" charset="-120"/>
              <a:ea typeface="HanWangYenLight" pitchFamily="18" charset="-120"/>
            </a:endParaRPr>
          </a:p>
          <a:p>
            <a:pPr lvl="0"/>
            <a:r>
              <a:rPr lang="en-AU" altLang="zh-TW" sz="4000" b="1" dirty="0">
                <a:solidFill>
                  <a:srgbClr val="FFFF00"/>
                </a:solidFill>
                <a:latin typeface="HanWangYenLight" pitchFamily="18" charset="-120"/>
                <a:ea typeface="HanWangYenLight" pitchFamily="18" charset="-120"/>
              </a:rPr>
              <a:t>every moment you live.</a:t>
            </a:r>
            <a:endParaRPr kumimoji="0" lang="en-AU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V2b</a:t>
            </a:r>
          </a:p>
        </p:txBody>
      </p:sp>
    </p:spTree>
    <p:extLst>
      <p:ext uri="{BB962C8B-B14F-4D97-AF65-F5344CB8AC3E}">
        <p14:creationId xmlns:p14="http://schemas.microsoft.com/office/powerpoint/2010/main" val="1123384584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2008" y="464643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藉我賜恩福</a:t>
            </a:r>
            <a:endParaRPr kumimoji="0" lang="en-AU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Gungsuh"/>
                <a:ea typeface="+mn-ea"/>
                <a:cs typeface="+mn-cs"/>
              </a:rPr>
              <a:t>Make Me a Blessing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3528" y="5723656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1" indent="-34290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AU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Hymns of Life 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生命聖詩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247 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版權屬 宣道出版社 所有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6645" y="692696"/>
            <a:ext cx="9144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藉我賜恩福，</a:t>
            </a:r>
            <a:endParaRPr lang="en-AU" altLang="zh-TW" sz="5400" dirty="0">
              <a:solidFill>
                <a:prstClr val="white"/>
              </a:solidFill>
              <a:latin typeface="HanWangYenLight" pitchFamily="18" charset="-120"/>
              <a:ea typeface="HanWangYenLight" pitchFamily="18" charset="-120"/>
            </a:endParaRP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藉我賜恩福，</a:t>
            </a:r>
          </a:p>
          <a:p>
            <a:r>
              <a:rPr lang="zh-TW" altLang="en-US" sz="54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藉我生命榮耀主名；</a:t>
            </a:r>
          </a:p>
          <a:p>
            <a:pPr lvl="0"/>
            <a:r>
              <a:rPr lang="en-AU" altLang="zh-TW" sz="40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Make me a blessing, (2x)</a:t>
            </a:r>
          </a:p>
          <a:p>
            <a:pPr lvl="0"/>
            <a:r>
              <a:rPr lang="en-AU" altLang="zh-TW" sz="40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Out of my life may Jesus shine;</a:t>
            </a:r>
            <a:endParaRPr kumimoji="0" lang="en-A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a</a:t>
            </a:r>
          </a:p>
        </p:txBody>
      </p:sp>
    </p:spTree>
    <p:extLst>
      <p:ext uri="{BB962C8B-B14F-4D97-AF65-F5344CB8AC3E}">
        <p14:creationId xmlns:p14="http://schemas.microsoft.com/office/powerpoint/2010/main" val="3518729250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2008" y="464643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藉我賜恩福</a:t>
            </a:r>
            <a:endParaRPr kumimoji="0" lang="en-AU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Gungsuh"/>
                <a:ea typeface="+mn-ea"/>
                <a:cs typeface="+mn-cs"/>
              </a:rPr>
              <a:t>Make Me a Blessing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3528" y="5723656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1" indent="-34290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AU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Hymns of Life 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生命聖詩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247 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版權屬 宣道出版社 所有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6512" y="214476"/>
            <a:ext cx="9144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藉我賜恩福，</a:t>
            </a:r>
            <a:endParaRPr lang="en-AU" altLang="zh-TW" sz="5400" dirty="0">
              <a:solidFill>
                <a:prstClr val="white"/>
              </a:solidFill>
              <a:latin typeface="HanWangYenLight" pitchFamily="18" charset="-120"/>
              <a:ea typeface="HanWangYenLight" pitchFamily="18" charset="-120"/>
            </a:endParaRP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救主，聽我求，</a:t>
            </a:r>
          </a:p>
          <a:p>
            <a:r>
              <a:rPr lang="zh-TW" altLang="en-US" sz="54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藉我賜恩福，</a:t>
            </a:r>
            <a:endParaRPr lang="en-AU" altLang="zh-TW" sz="5400" dirty="0">
              <a:solidFill>
                <a:prstClr val="white"/>
              </a:solidFill>
              <a:latin typeface="HanWangYenLight" pitchFamily="18" charset="-120"/>
              <a:ea typeface="HanWangYenLight" pitchFamily="18" charset="-120"/>
            </a:endParaRPr>
          </a:p>
          <a:p>
            <a:r>
              <a:rPr lang="zh-TW" altLang="en-US" sz="54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使他人得救。</a:t>
            </a:r>
          </a:p>
          <a:p>
            <a:pPr lvl="0"/>
            <a:r>
              <a:rPr lang="en-AU" altLang="zh-TW" sz="40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Make me a blessing, O </a:t>
            </a:r>
            <a:r>
              <a:rPr lang="en-AU" altLang="zh-TW" sz="4000" dirty="0" err="1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Savior</a:t>
            </a:r>
            <a:r>
              <a:rPr lang="en-AU" altLang="zh-TW" sz="40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, I pray,</a:t>
            </a:r>
          </a:p>
          <a:p>
            <a:pPr lvl="0"/>
            <a:r>
              <a:rPr lang="en-AU" altLang="zh-TW" sz="40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Make me a blessing to someone today.</a:t>
            </a:r>
            <a:endParaRPr kumimoji="0" lang="en-A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C 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70899782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2008" y="464643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藉我賜恩福</a:t>
            </a:r>
            <a:endParaRPr kumimoji="0" lang="en-AU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Gungsuh"/>
                <a:ea typeface="+mn-ea"/>
                <a:cs typeface="+mn-cs"/>
              </a:rPr>
              <a:t>Make Me a Blessing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3528" y="5723656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1" indent="-34290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AU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Hymns of Life 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生命聖詩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247 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版權屬 宣道出版社 所有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04664"/>
            <a:ext cx="9144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既蒙主供應</a:t>
            </a:r>
            <a:endParaRPr lang="en-AU" altLang="zh-TW" sz="5400" dirty="0">
              <a:solidFill>
                <a:prstClr val="white"/>
              </a:solidFill>
              <a:latin typeface="HanWangYenLight" pitchFamily="18" charset="-120"/>
              <a:ea typeface="HanWangYenLight" pitchFamily="18" charset="-120"/>
            </a:endParaRP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當白白施予，</a:t>
            </a:r>
            <a:endParaRPr lang="en-AU" altLang="zh-TW" sz="5400" dirty="0">
              <a:solidFill>
                <a:prstClr val="white"/>
              </a:solidFill>
              <a:latin typeface="HanWangYenLight" pitchFamily="18" charset="-120"/>
              <a:ea typeface="HanWangYenLight" pitchFamily="18" charset="-120"/>
            </a:endParaRPr>
          </a:p>
          <a:p>
            <a:r>
              <a:rPr lang="zh-TW" altLang="en-US" sz="54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當愛人像主愛你；</a:t>
            </a:r>
          </a:p>
          <a:p>
            <a:pPr lvl="0"/>
            <a:r>
              <a:rPr lang="en-AU" altLang="zh-TW" sz="40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Give as ’twas given to you in your need,</a:t>
            </a:r>
          </a:p>
          <a:p>
            <a:pPr lvl="0"/>
            <a:r>
              <a:rPr lang="en-AU" altLang="zh-TW" sz="40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Love as the Master loved you;</a:t>
            </a:r>
            <a:endParaRPr kumimoji="0" lang="en-A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V3a</a:t>
            </a:r>
          </a:p>
        </p:txBody>
      </p:sp>
    </p:spTree>
    <p:extLst>
      <p:ext uri="{BB962C8B-B14F-4D97-AF65-F5344CB8AC3E}">
        <p14:creationId xmlns:p14="http://schemas.microsoft.com/office/powerpoint/2010/main" val="4129412520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1475656" y="1412776"/>
            <a:ext cx="7344816" cy="218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600" dirty="0" err="1">
                <a:latin typeface="HanWangYenLight" pitchFamily="18" charset="-120"/>
                <a:ea typeface="HanWangYenLight" pitchFamily="18" charset="-120"/>
              </a:rPr>
              <a:t>雪梨華人基督教會</a:t>
            </a:r>
            <a:br>
              <a:rPr lang="en-US" altLang="ja-JP" sz="36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3600" dirty="0">
                <a:latin typeface="HanWangYenLight" pitchFamily="18" charset="-120"/>
                <a:ea typeface="HanWangYenLight" pitchFamily="18" charset="-120"/>
              </a:rPr>
              <a:t>粵 語 堂 主 日 崇 拜</a:t>
            </a:r>
            <a:endParaRPr lang="en-US" altLang="zh-TW" sz="3600" dirty="0">
              <a:solidFill>
                <a:srgbClr val="333399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TW" sz="2800" spc="600" dirty="0">
                <a:latin typeface="HanWangYenHeavy" pitchFamily="18" charset="-120"/>
                <a:ea typeface="HanWangYenHeavy" pitchFamily="18" charset="-120"/>
              </a:rPr>
              <a:t>2020</a:t>
            </a:r>
            <a:r>
              <a:rPr lang="en-US" altLang="en-US" sz="2800" spc="600" dirty="0">
                <a:latin typeface="HanWangYenHeavy" pitchFamily="18" charset="-120"/>
                <a:ea typeface="HanWangYenHeavy" pitchFamily="18" charset="-120"/>
              </a:rPr>
              <a:t>年3月29日上午九時十五分</a:t>
            </a:r>
          </a:p>
          <a:p>
            <a:pPr algn="ctr">
              <a:lnSpc>
                <a:spcPct val="70000"/>
              </a:lnSpc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TW" sz="2000" b="1" dirty="0">
              <a:latin typeface="HanWangYenHeavy" pitchFamily="18" charset="-120"/>
              <a:ea typeface="HanWangYenHeavy" pitchFamily="18" charset="-120"/>
            </a:endParaRPr>
          </a:p>
          <a:p>
            <a:pPr algn="ctr">
              <a:lnSpc>
                <a:spcPct val="70000"/>
              </a:lnSpc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TW" b="1" dirty="0" err="1">
                <a:latin typeface="HanWangYenLight" pitchFamily="18" charset="-120"/>
                <a:ea typeface="HanWangYenLight" pitchFamily="18" charset="-120"/>
              </a:rPr>
              <a:t>請肅靜預備崇拜</a:t>
            </a:r>
            <a:endParaRPr lang="zh-TW" altLang="en-US" dirty="0">
              <a:latin typeface="HanWangYenLight" pitchFamily="18" charset="-120"/>
              <a:ea typeface="HanWangYenLight" pitchFamily="18" charset="-120"/>
            </a:endParaRPr>
          </a:p>
        </p:txBody>
      </p:sp>
      <p:pic>
        <p:nvPicPr>
          <p:cNvPr id="3" name="Picture 2" descr="graphics_phone.jpg">
            <a:extLst>
              <a:ext uri="{FF2B5EF4-FFF2-40B4-BE49-F238E27FC236}">
                <a16:creationId xmlns:a16="http://schemas.microsoft.com/office/drawing/2014/main" id="{B36B68F8-3DFC-4B4D-8B5F-3FF55C849B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4844" y="3789040"/>
            <a:ext cx="785268" cy="785268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FE0586F-F264-4C11-9B21-D7285E534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73" y="183655"/>
            <a:ext cx="838037" cy="122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355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2008" y="464643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藉我賜恩福</a:t>
            </a:r>
            <a:endParaRPr kumimoji="0" lang="en-AU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Gungsuh"/>
                <a:ea typeface="+mn-ea"/>
                <a:cs typeface="+mn-cs"/>
              </a:rPr>
              <a:t>Make Me a Blessing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3528" y="5723656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1" indent="-34290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AU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Hymns of Life 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生命聖詩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247 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版權屬 宣道出版社 所有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71009" y="980728"/>
            <a:ext cx="9144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對軟弱無助者</a:t>
            </a:r>
            <a:endParaRPr lang="en-AU" altLang="zh-TW" sz="5400" dirty="0">
              <a:solidFill>
                <a:prstClr val="white"/>
              </a:solidFill>
              <a:latin typeface="HanWangYenLight" pitchFamily="18" charset="-120"/>
              <a:ea typeface="HanWangYenLight" pitchFamily="18" charset="-120"/>
            </a:endParaRP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盡力幫扶，</a:t>
            </a:r>
            <a:endParaRPr lang="en-AU" altLang="zh-TW" sz="5400" dirty="0">
              <a:solidFill>
                <a:prstClr val="white"/>
              </a:solidFill>
              <a:latin typeface="HanWangYenLight" pitchFamily="18" charset="-120"/>
              <a:ea typeface="HanWangYenLight" pitchFamily="18" charset="-120"/>
            </a:endParaRPr>
          </a:p>
          <a:p>
            <a:r>
              <a:rPr lang="zh-TW" altLang="en-US" sz="54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要忠於主的託付。</a:t>
            </a:r>
          </a:p>
          <a:p>
            <a:pPr lvl="0"/>
            <a:r>
              <a:rPr lang="en-AU" altLang="zh-TW" sz="40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Be to the helpless a helper indeed,</a:t>
            </a:r>
          </a:p>
          <a:p>
            <a:pPr lvl="0"/>
            <a:r>
              <a:rPr lang="en-AU" altLang="zh-TW" sz="40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Unto your mission be true.</a:t>
            </a:r>
            <a:endParaRPr kumimoji="0" lang="en-A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V3b</a:t>
            </a:r>
          </a:p>
        </p:txBody>
      </p:sp>
    </p:spTree>
    <p:extLst>
      <p:ext uri="{BB962C8B-B14F-4D97-AF65-F5344CB8AC3E}">
        <p14:creationId xmlns:p14="http://schemas.microsoft.com/office/powerpoint/2010/main" val="2420088681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2008" y="464643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藉我賜恩福</a:t>
            </a:r>
            <a:endParaRPr kumimoji="0" lang="en-AU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Gungsuh"/>
                <a:ea typeface="+mn-ea"/>
                <a:cs typeface="+mn-cs"/>
              </a:rPr>
              <a:t>Make Me a Blessing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3528" y="5723656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1" indent="-34290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AU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Hymns of Life 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生命聖詩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247 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版權屬 宣道出版社 所有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6512" y="332656"/>
            <a:ext cx="9144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藉我賜恩福，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藉我賜恩福，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藉我生命榮耀主名；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Make me a blessing, make me a blessing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Out of my life may Jesus shine;</a:t>
            </a:r>
            <a:endParaRPr kumimoji="0" lang="en-A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a</a:t>
            </a:r>
          </a:p>
        </p:txBody>
      </p:sp>
    </p:spTree>
    <p:extLst>
      <p:ext uri="{BB962C8B-B14F-4D97-AF65-F5344CB8AC3E}">
        <p14:creationId xmlns:p14="http://schemas.microsoft.com/office/powerpoint/2010/main" val="3681820967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2008" y="464643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藉我賜恩福</a:t>
            </a:r>
            <a:endParaRPr kumimoji="0" lang="en-AU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Gungsuh"/>
                <a:ea typeface="+mn-ea"/>
                <a:cs typeface="+mn-cs"/>
              </a:rPr>
              <a:t>Make Me a Blessing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3528" y="5723656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1" indent="-34290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AU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Hymns of Life 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生命聖詩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247 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版權屬 宣道出版社 所有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6512" y="214476"/>
            <a:ext cx="9144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藉我賜恩福，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救主，聽我求，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藉我賜恩福，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使他人得救。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Make me a blessing, O </a:t>
            </a:r>
            <a:r>
              <a:rPr kumimoji="0" lang="en-AU" altLang="zh-TW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Savior</a:t>
            </a:r>
            <a:r>
              <a:rPr kumimoji="0" lang="en-AU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, I pray,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Make me a blessing to someone today.</a:t>
            </a:r>
            <a:endParaRPr kumimoji="0" lang="en-A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b</a:t>
            </a:r>
          </a:p>
        </p:txBody>
      </p:sp>
    </p:spTree>
    <p:extLst>
      <p:ext uri="{BB962C8B-B14F-4D97-AF65-F5344CB8AC3E}">
        <p14:creationId xmlns:p14="http://schemas.microsoft.com/office/powerpoint/2010/main" val="3401710129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927A1-991F-4417-87C2-4F79DEC0E68F}" type="slidenum">
              <a:rPr lang="en-AU"/>
              <a:pPr>
                <a:defRPr/>
              </a:pPr>
              <a:t>23</a:t>
            </a:fld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3491880" y="908720"/>
            <a:ext cx="31683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9600" b="1" dirty="0">
                <a:latin typeface="HanWangYenLight" pitchFamily="18" charset="-120"/>
                <a:ea typeface="HanWangYenLight" pitchFamily="18" charset="-120"/>
                <a:cs typeface="+mn-cs"/>
              </a:rPr>
              <a:t>祈禱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2000" spc="2000" dirty="0"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0313" y="3500438"/>
            <a:ext cx="5786437" cy="2120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en-US" sz="3600" dirty="0">
                <a:latin typeface="HanWangYenLight" pitchFamily="18" charset="-120"/>
                <a:ea typeface="HanWangYenLight" pitchFamily="18" charset="-120"/>
                <a:cs typeface="+mn-cs"/>
              </a:rPr>
              <a:t>眾立</a:t>
            </a:r>
          </a:p>
          <a:p>
            <a:pPr marL="342900" indent="-3429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en-US" sz="3600" dirty="0">
                <a:latin typeface="HanWangYenLight" pitchFamily="18" charset="-120"/>
                <a:ea typeface="HanWangYenLight" pitchFamily="18" charset="-120"/>
                <a:cs typeface="+mn-cs"/>
              </a:rPr>
              <a:t>長者或有需要者</a:t>
            </a:r>
          </a:p>
          <a:p>
            <a:pPr marL="342900" indent="-3429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en-US" sz="3600" dirty="0">
                <a:latin typeface="HanWangYenLight" pitchFamily="18" charset="-120"/>
                <a:ea typeface="HanWangYenLight" pitchFamily="18" charset="-120"/>
                <a:cs typeface="+mn-cs"/>
              </a:rPr>
              <a:t>可自由選擇坐下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latin typeface="+mn-lt"/>
              <a:cs typeface="+mn-cs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E2C2FB98-9ACD-4493-95AF-611D80C87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69" y="1052736"/>
            <a:ext cx="838037" cy="122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24</a:t>
            </a:fld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2411760" y="1666255"/>
            <a:ext cx="475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使徒行傳 </a:t>
            </a:r>
            <a:r>
              <a:rPr lang="en-US" altLang="zh-TW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4:11-12 (</a:t>
            </a:r>
            <a:r>
              <a:rPr lang="en-AU" altLang="zh-TW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Acts)</a:t>
            </a:r>
            <a:endParaRPr lang="en-AU" altLang="en-US" sz="4000" b="1" spc="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0266" y="188640"/>
            <a:ext cx="3931973" cy="1307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ja-JP" altLang="en-US" sz="6000" b="1" dirty="0">
                <a:latin typeface="HanWangYenLight" pitchFamily="18" charset="-120"/>
                <a:ea typeface="HanWangYenLight" pitchFamily="18" charset="-120"/>
              </a:rPr>
              <a:t>本月金句</a:t>
            </a:r>
            <a:endParaRPr lang="en-AU" altLang="ja-JP" sz="6000" b="1" dirty="0">
              <a:latin typeface="HanWangYenLight" pitchFamily="18" charset="-120"/>
              <a:ea typeface="HanWangYenLight" pitchFamily="18" charset="-120"/>
            </a:endParaRPr>
          </a:p>
        </p:txBody>
      </p:sp>
      <p:pic>
        <p:nvPicPr>
          <p:cNvPr id="1028" name="Picture 4" descr="5 Scriptures That Will Super-Charge Your Bible Engagement">
            <a:extLst>
              <a:ext uri="{FF2B5EF4-FFF2-40B4-BE49-F238E27FC236}">
                <a16:creationId xmlns:a16="http://schemas.microsoft.com/office/drawing/2014/main" id="{CE575978-2099-4167-9277-9AA851818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24" y="3212976"/>
            <a:ext cx="4324000" cy="225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45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25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2094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ea typeface="HanWangYenLight" pitchFamily="18" charset="-120"/>
              </a:rPr>
              <a:t>4:11 </a:t>
            </a:r>
            <a:r>
              <a:rPr lang="zh-TW" altLang="en-US" sz="5400" dirty="0"/>
              <a:t>他是你們匠人所棄的石頭，已成了房角的頭塊石頭。</a:t>
            </a:r>
            <a:endParaRPr lang="en-AU" altLang="zh-TW" sz="5400" dirty="0"/>
          </a:p>
          <a:p>
            <a:r>
              <a:rPr lang="en-US" altLang="zh-TW" sz="3600" dirty="0">
                <a:ea typeface="HanWangYenLight" pitchFamily="18" charset="-120"/>
              </a:rPr>
              <a:t>4:12 </a:t>
            </a:r>
            <a:r>
              <a:rPr lang="zh-TW" altLang="en-US" sz="5400" dirty="0"/>
              <a:t>除他以外</a:t>
            </a:r>
            <a:r>
              <a:rPr lang="en-AU" altLang="zh-TW" sz="5400" dirty="0"/>
              <a:t>, </a:t>
            </a:r>
            <a:r>
              <a:rPr lang="zh-TW" altLang="en-US" sz="5400" dirty="0"/>
              <a:t> 別無拯救</a:t>
            </a:r>
            <a:r>
              <a:rPr lang="en-AU" altLang="zh-TW" sz="5400" dirty="0"/>
              <a:t>; </a:t>
            </a:r>
            <a:r>
              <a:rPr lang="zh-TW" altLang="en-US" sz="5400" dirty="0"/>
              <a:t>因為在天下人間</a:t>
            </a:r>
            <a:r>
              <a:rPr lang="en-AU" altLang="zh-TW" sz="5400" dirty="0"/>
              <a:t>, </a:t>
            </a:r>
            <a:r>
              <a:rPr lang="zh-TW" altLang="en-US" sz="5400" dirty="0"/>
              <a:t>沒有賜下別的名</a:t>
            </a:r>
            <a:r>
              <a:rPr lang="en-AU" altLang="zh-TW" sz="5400" dirty="0"/>
              <a:t>,</a:t>
            </a:r>
            <a:r>
              <a:rPr lang="zh-TW" altLang="en-US" sz="5400" dirty="0"/>
              <a:t>我們可以靠著得救。</a:t>
            </a:r>
            <a:endParaRPr lang="en-AU" altLang="zh-TW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26531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本月金句 </a:t>
            </a:r>
            <a:r>
              <a:rPr lang="en-US" altLang="zh-TW" sz="4000" b="1" dirty="0">
                <a:solidFill>
                  <a:schemeClr val="accent6"/>
                </a:solidFill>
                <a:latin typeface="Calibri" panose="020F0502020204030204" pitchFamily="34" charset="0"/>
                <a:ea typeface="HanWangYenLight" pitchFamily="18" charset="-120"/>
                <a:cs typeface="Calibri" panose="020F0502020204030204" pitchFamily="34" charset="0"/>
              </a:rPr>
              <a:t>Monthly Verse</a:t>
            </a:r>
            <a:endParaRPr lang="zh-TW" altLang="en-US" sz="4000" b="1" dirty="0">
              <a:solidFill>
                <a:schemeClr val="accent6"/>
              </a:solidFill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2800" dirty="0">
                <a:solidFill>
                  <a:schemeClr val="accent6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使徒行傳 </a:t>
            </a:r>
            <a:r>
              <a:rPr lang="en-US" altLang="zh-TW" sz="2800" dirty="0">
                <a:solidFill>
                  <a:schemeClr val="accent6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4:11-12 (</a:t>
            </a:r>
            <a:r>
              <a:rPr lang="en-AU" altLang="zh-TW" sz="2800" dirty="0">
                <a:solidFill>
                  <a:schemeClr val="accent6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Acts)</a:t>
            </a:r>
            <a:endParaRPr lang="zh-TW" altLang="en-US" sz="3200" b="1" dirty="0">
              <a:solidFill>
                <a:schemeClr val="accent6"/>
              </a:solidFill>
              <a:latin typeface="+mj-lt"/>
              <a:ea typeface="HanWangYenLight" pitchFamily="18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037677"/>
      </p:ext>
    </p:extLst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26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2094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ea typeface="HanWangYenLight" pitchFamily="18" charset="-120"/>
              </a:rPr>
              <a:t>4:11 </a:t>
            </a:r>
            <a:r>
              <a:rPr lang="en-US" sz="4000" dirty="0"/>
              <a:t>Scripture says that Jesus is “ the stone you builders did not accept. But it has become the most important stone of all. </a:t>
            </a:r>
            <a:r>
              <a:rPr lang="zh-TW" altLang="en-US" sz="4000" dirty="0"/>
              <a:t> </a:t>
            </a:r>
            <a:endParaRPr lang="en-AU" altLang="zh-TW" sz="4000" dirty="0"/>
          </a:p>
          <a:p>
            <a:r>
              <a:rPr lang="en-US" sz="3600" dirty="0"/>
              <a:t>4.12 </a:t>
            </a:r>
            <a:r>
              <a:rPr lang="en-US" sz="4000" dirty="0"/>
              <a:t>You can’t be saved by believing in anyone else. God has given people no other name under heaven that will save them.”</a:t>
            </a:r>
          </a:p>
          <a:p>
            <a:endParaRPr lang="en-US" altLang="zh-TW" sz="4400" dirty="0"/>
          </a:p>
          <a:p>
            <a:endParaRPr lang="en-US" altLang="zh-TW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26531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本月金句 </a:t>
            </a:r>
            <a:r>
              <a:rPr lang="en-US" altLang="zh-TW" sz="4000" b="1" dirty="0">
                <a:solidFill>
                  <a:schemeClr val="accent6"/>
                </a:solidFill>
                <a:latin typeface="Calibri" panose="020F0502020204030204" pitchFamily="34" charset="0"/>
                <a:ea typeface="HanWangYenLight" pitchFamily="18" charset="-120"/>
                <a:cs typeface="Calibri" panose="020F0502020204030204" pitchFamily="34" charset="0"/>
              </a:rPr>
              <a:t>Monthly Verse</a:t>
            </a:r>
            <a:endParaRPr lang="zh-TW" altLang="en-US" sz="4000" b="1" dirty="0">
              <a:solidFill>
                <a:schemeClr val="accent6"/>
              </a:solidFill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2800" dirty="0">
                <a:solidFill>
                  <a:schemeClr val="accent6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使徒行傳 </a:t>
            </a:r>
            <a:r>
              <a:rPr lang="en-US" altLang="zh-TW" sz="2800" dirty="0">
                <a:solidFill>
                  <a:schemeClr val="accent6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4:11-12 (</a:t>
            </a:r>
            <a:r>
              <a:rPr lang="en-AU" altLang="zh-TW" sz="2800" dirty="0">
                <a:solidFill>
                  <a:schemeClr val="accent6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Acts)</a:t>
            </a:r>
            <a:endParaRPr lang="zh-TW" altLang="en-US" sz="3200" b="1" dirty="0">
              <a:solidFill>
                <a:schemeClr val="accent6"/>
              </a:solidFill>
              <a:latin typeface="+mj-lt"/>
              <a:ea typeface="HanWangYenLight" pitchFamily="18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41535"/>
      </p:ext>
    </p:extLst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1E014-5F95-4561-96F9-A4BEF4A3C893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31640" y="2924944"/>
            <a:ext cx="734481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路加福音  </a:t>
            </a:r>
            <a:endParaRPr kumimoji="0" lang="en-AU" altLang="zh-TW" sz="5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10:17-20, 38-42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(Luke</a:t>
            </a:r>
            <a:r>
              <a:rPr kumimoji="0" lang="en-AU" altLang="zh-TW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)</a:t>
            </a:r>
            <a:r>
              <a:rPr kumimoji="0" lang="zh-TW" alt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 </a:t>
            </a:r>
            <a:endParaRPr kumimoji="0" lang="en-AU" altLang="zh-TW" sz="5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67944" y="548680"/>
            <a:ext cx="25922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讀經</a:t>
            </a:r>
            <a:endParaRPr kumimoji="0" lang="en-AU" sz="12000" b="0" i="0" u="none" strike="noStrike" kern="1200" cap="none" spc="20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601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F7568C-2990-4E32-8FD3-B1695D167CF6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5589240"/>
            <a:ext cx="90725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路加福音 </a:t>
            </a:r>
            <a:r>
              <a:rPr kumimoji="0" lang="en-US" altLang="zh-TW" sz="2800" b="1" i="0" u="none" strike="noStrike" kern="1200" cap="none" spc="60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10:17-20, 38-42 (Luke</a:t>
            </a:r>
            <a:r>
              <a:rPr kumimoji="0" lang="en-AU" altLang="zh-TW" sz="2800" b="1" i="0" u="none" strike="noStrike" kern="1200" cap="none" spc="60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)</a:t>
            </a:r>
            <a:endParaRPr kumimoji="0" lang="en-US" altLang="zh-TW" sz="2800" b="1" i="0" u="none" strike="noStrike" kern="1200" cap="none" spc="60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" y="44450"/>
            <a:ext cx="9144000" cy="352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HanWangYenLight" pitchFamily="18" charset="-120"/>
                <a:cs typeface="+mn-cs"/>
              </a:rPr>
              <a:t>10:17 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MingLiU (Body)"/>
                <a:ea typeface="PMingLiU-ExtB" panose="02020500000000000000" pitchFamily="18" charset="-120"/>
                <a:cs typeface="+mn-cs"/>
              </a:rPr>
              <a:t>那七十個人歡歡喜喜的回來，說：「主啊！因你的名，就是鬼也服了我們。」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HanWangYenLight" pitchFamily="18" charset="-120"/>
                <a:cs typeface="+mn-cs"/>
              </a:rPr>
              <a:t>10:18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HanWangYenLight" pitchFamily="18" charset="-120"/>
                <a:cs typeface="+mn-cs"/>
              </a:rPr>
              <a:t> 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MingLiU (Body)"/>
                <a:ea typeface="PMingLiU-ExtB" panose="02020500000000000000" pitchFamily="18" charset="-120"/>
                <a:cs typeface="+mn-cs"/>
              </a:rPr>
              <a:t>耶穌對他們說：「我曾看見撒但從天上墜落，像閃電一樣。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MingLiU (Body)"/>
              <a:ea typeface="PMingLiU-ExtB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537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F7568C-2990-4E32-8FD3-B1695D167CF6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5589240"/>
            <a:ext cx="90725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路加福音 </a:t>
            </a:r>
            <a:r>
              <a:rPr kumimoji="0" lang="en-US" altLang="zh-TW" sz="2800" b="1" i="0" u="none" strike="noStrike" kern="1200" cap="none" spc="60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10:17-20, 38-42 (Luke</a:t>
            </a:r>
            <a:r>
              <a:rPr kumimoji="0" lang="en-AU" altLang="zh-TW" sz="2800" b="1" i="0" u="none" strike="noStrike" kern="1200" cap="none" spc="60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)</a:t>
            </a:r>
            <a:endParaRPr kumimoji="0" lang="en-US" altLang="zh-TW" sz="2800" b="1" i="0" u="none" strike="noStrike" kern="1200" cap="none" spc="60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" y="44450"/>
            <a:ext cx="9144000" cy="352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HanWangYenLight" pitchFamily="18" charset="-120"/>
                <a:cs typeface="+mn-cs"/>
              </a:rPr>
              <a:t>10:19 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MingLiU (Body)"/>
                <a:ea typeface="PMingLiU-ExtB" panose="02020500000000000000" pitchFamily="18" charset="-120"/>
                <a:cs typeface="+mn-cs"/>
              </a:rPr>
              <a:t>我已經給你們權柄可以踐踏蛇和蠍子，又勝過仇敵一切的能力，斷沒有甚麼能害你們。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HanWangYenLight" pitchFamily="18" charset="-120"/>
                <a:cs typeface="+mn-cs"/>
              </a:rPr>
              <a:t>10:20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HanWangYenLight" pitchFamily="18" charset="-120"/>
                <a:cs typeface="+mn-cs"/>
              </a:rPr>
              <a:t> 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MingLiU (Body)"/>
                <a:ea typeface="PMingLiU-ExtB" panose="02020500000000000000" pitchFamily="18" charset="-120"/>
                <a:cs typeface="+mn-cs"/>
              </a:rPr>
              <a:t>然而不要因鬼服了你們就歡喜，要因你們的名記錄在天上歡喜。」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MingLiU (Body)"/>
              <a:ea typeface="PMingLiU-ExtB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319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2915816" y="2348880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7200" b="1" dirty="0" err="1">
                <a:latin typeface="HanWangYenLight" pitchFamily="18" charset="-120"/>
                <a:ea typeface="HanWangYenLight" pitchFamily="18" charset="-120"/>
              </a:rPr>
              <a:t>默禱</a:t>
            </a:r>
            <a:endParaRPr lang="en-AU" sz="7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F7568C-2990-4E32-8FD3-B1695D167CF6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5589240"/>
            <a:ext cx="90725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路加福音 </a:t>
            </a:r>
            <a:r>
              <a:rPr kumimoji="0" lang="en-US" altLang="zh-TW" sz="2800" b="1" i="0" u="none" strike="noStrike" kern="1200" cap="none" spc="60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10:17-20, 38-42 (Luke</a:t>
            </a:r>
            <a:r>
              <a:rPr kumimoji="0" lang="en-AU" altLang="zh-TW" sz="2800" b="1" i="0" u="none" strike="noStrike" kern="1200" cap="none" spc="60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)</a:t>
            </a:r>
            <a:endParaRPr kumimoji="0" lang="en-US" altLang="zh-TW" sz="2800" b="1" i="0" u="none" strike="noStrike" kern="1200" cap="none" spc="60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" y="44450"/>
            <a:ext cx="9144000" cy="352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HanWangYenLight" pitchFamily="18" charset="-120"/>
                <a:cs typeface="+mn-cs"/>
              </a:rPr>
              <a:t>10:38 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MingLiU (Body)"/>
                <a:ea typeface="PMingLiU-ExtB" panose="02020500000000000000" pitchFamily="18" charset="-120"/>
                <a:cs typeface="+mn-cs"/>
              </a:rPr>
              <a:t>他們走路的時候，耶穌進了一個村莊。有一個女人，名叫</a:t>
            </a:r>
            <a:r>
              <a:rPr kumimoji="0" lang="zh-TW" altLang="en-US" sz="4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MingLiU (Body)"/>
                <a:ea typeface="PMingLiU-ExtB" panose="02020500000000000000" pitchFamily="18" charset="-120"/>
                <a:cs typeface="+mn-cs"/>
              </a:rPr>
              <a:t>馬大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MingLiU (Body)"/>
                <a:ea typeface="PMingLiU-ExtB" panose="02020500000000000000" pitchFamily="18" charset="-120"/>
                <a:cs typeface="+mn-cs"/>
              </a:rPr>
              <a:t>，接祂到自己家裡。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HanWangYenLight" pitchFamily="18" charset="-120"/>
                <a:cs typeface="+mn-cs"/>
              </a:rPr>
              <a:t>10:39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HanWangYenLight" pitchFamily="18" charset="-120"/>
                <a:cs typeface="+mn-cs"/>
              </a:rPr>
              <a:t> 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MingLiU (Body)"/>
                <a:ea typeface="PMingLiU-ExtB" panose="02020500000000000000" pitchFamily="18" charset="-120"/>
                <a:cs typeface="+mn-cs"/>
              </a:rPr>
              <a:t>她有一個妹子，名叫</a:t>
            </a:r>
            <a:r>
              <a:rPr kumimoji="0" lang="zh-TW" altLang="en-US" sz="4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MingLiU (Body)"/>
                <a:ea typeface="PMingLiU-ExtB" panose="02020500000000000000" pitchFamily="18" charset="-120"/>
                <a:cs typeface="+mn-cs"/>
              </a:rPr>
              <a:t>馬利亞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MingLiU (Body)"/>
                <a:ea typeface="PMingLiU-ExtB" panose="02020500000000000000" pitchFamily="18" charset="-120"/>
                <a:cs typeface="+mn-cs"/>
              </a:rPr>
              <a:t>，在耶穌腳前坐著聽他的道。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MingLiU (Body)"/>
              <a:ea typeface="PMingLiU-ExtB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3413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F7568C-2990-4E32-8FD3-B1695D167CF6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5589240"/>
            <a:ext cx="90725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路加福音 </a:t>
            </a:r>
            <a:r>
              <a:rPr kumimoji="0" lang="en-US" altLang="zh-TW" sz="2800" b="1" i="0" u="none" strike="noStrike" kern="1200" cap="none" spc="60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10:17-20, 38-42 (Luke</a:t>
            </a:r>
            <a:r>
              <a:rPr kumimoji="0" lang="en-AU" altLang="zh-TW" sz="2800" b="1" i="0" u="none" strike="noStrike" kern="1200" cap="none" spc="60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)</a:t>
            </a:r>
            <a:endParaRPr kumimoji="0" lang="en-US" altLang="zh-TW" sz="2800" b="1" i="0" u="none" strike="noStrike" kern="1200" cap="none" spc="60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" y="44450"/>
            <a:ext cx="9144000" cy="352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HanWangYenLight" pitchFamily="18" charset="-120"/>
                <a:cs typeface="+mn-cs"/>
              </a:rPr>
              <a:t>10:40 </a:t>
            </a:r>
            <a:r>
              <a:rPr kumimoji="0" lang="zh-TW" altLang="en-US" sz="4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MingLiU (Body)"/>
                <a:ea typeface="PMingLiU-ExtB" panose="02020500000000000000" pitchFamily="18" charset="-120"/>
                <a:cs typeface="+mn-cs"/>
              </a:rPr>
              <a:t>馬大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MingLiU (Body)"/>
                <a:ea typeface="PMingLiU-ExtB" panose="02020500000000000000" pitchFamily="18" charset="-120"/>
                <a:cs typeface="+mn-cs"/>
              </a:rPr>
              <a:t>伺候的事多，心裡忙亂，就進前來，說：「主啊！我的妹子留下我一個人伺候，你不在意麼？請吩咐她來幫助我。」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HanWangYenLight" pitchFamily="18" charset="-120"/>
                <a:cs typeface="+mn-cs"/>
              </a:rPr>
              <a:t>10:41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HanWangYenLight" pitchFamily="18" charset="-120"/>
                <a:cs typeface="+mn-cs"/>
              </a:rPr>
              <a:t> 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MingLiU (Body)"/>
                <a:ea typeface="PMingLiU-ExtB" panose="02020500000000000000" pitchFamily="18" charset="-120"/>
                <a:cs typeface="+mn-cs"/>
              </a:rPr>
              <a:t>耶穌回答說：「</a:t>
            </a:r>
            <a:r>
              <a:rPr kumimoji="0" lang="zh-TW" altLang="en-US" sz="4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MingLiU (Body)"/>
                <a:ea typeface="PMingLiU-ExtB" panose="02020500000000000000" pitchFamily="18" charset="-120"/>
                <a:cs typeface="+mn-cs"/>
              </a:rPr>
              <a:t>馬大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MingLiU (Body)"/>
                <a:ea typeface="PMingLiU-ExtB" panose="02020500000000000000" pitchFamily="18" charset="-120"/>
                <a:cs typeface="+mn-cs"/>
              </a:rPr>
              <a:t>！</a:t>
            </a:r>
            <a:r>
              <a:rPr kumimoji="0" lang="zh-TW" altLang="en-US" sz="4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MingLiU (Body)"/>
                <a:ea typeface="PMingLiU-ExtB" panose="02020500000000000000" pitchFamily="18" charset="-120"/>
                <a:cs typeface="+mn-cs"/>
              </a:rPr>
              <a:t>馬大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MingLiU (Body)"/>
                <a:ea typeface="PMingLiU-ExtB" panose="02020500000000000000" pitchFamily="18" charset="-120"/>
                <a:cs typeface="+mn-cs"/>
              </a:rPr>
              <a:t>！你為許多的事思慮煩擾，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MingLiU (Body)"/>
              <a:ea typeface="PMingLiU-ExtB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721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F7568C-2990-4E32-8FD3-B1695D167CF6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5589240"/>
            <a:ext cx="90725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路加福音 </a:t>
            </a:r>
            <a:r>
              <a:rPr kumimoji="0" lang="en-US" altLang="zh-TW" sz="2800" b="1" i="0" u="none" strike="noStrike" kern="1200" cap="none" spc="60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10:17-20, 38-42 (Luke</a:t>
            </a:r>
            <a:r>
              <a:rPr kumimoji="0" lang="en-AU" altLang="zh-TW" sz="2800" b="1" i="0" u="none" strike="noStrike" kern="1200" cap="none" spc="60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)</a:t>
            </a:r>
            <a:endParaRPr kumimoji="0" lang="en-US" altLang="zh-TW" sz="2800" b="1" i="0" u="none" strike="noStrike" kern="1200" cap="none" spc="60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" y="44450"/>
            <a:ext cx="9144000" cy="352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HanWangYenLight" pitchFamily="18" charset="-120"/>
                <a:cs typeface="+mn-cs"/>
              </a:rPr>
              <a:t>10:42 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MingLiU (Body)"/>
                <a:ea typeface="PMingLiU-ExtB" panose="02020500000000000000" pitchFamily="18" charset="-120"/>
                <a:cs typeface="+mn-cs"/>
              </a:rPr>
              <a:t>但是不可少的只有一件；</a:t>
            </a:r>
            <a:r>
              <a:rPr kumimoji="0" lang="zh-TW" altLang="en-US" sz="4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MingLiU (Body)"/>
                <a:ea typeface="PMingLiU-ExtB" panose="02020500000000000000" pitchFamily="18" charset="-120"/>
                <a:cs typeface="+mn-cs"/>
              </a:rPr>
              <a:t>馬利亞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MingLiU (Body)"/>
                <a:ea typeface="PMingLiU-ExtB" panose="02020500000000000000" pitchFamily="18" charset="-120"/>
                <a:cs typeface="+mn-cs"/>
              </a:rPr>
              <a:t>已經選擇那上好的福分，是不能奪去的。」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MingLiU-ExtB" panose="02020500000000000000" pitchFamily="18" charset="-120"/>
              <a:ea typeface="PMingLiU-ExtB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1129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6255C-C172-4097-8760-ECCEBBB20EF8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1680" y="1196752"/>
            <a:ext cx="583264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信息</a:t>
            </a: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 </a:t>
            </a:r>
            <a:r>
              <a:rPr kumimoji="0" lang="zh-TW" alt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Heavy" pitchFamily="18" charset="-120"/>
                <a:ea typeface="HanWangYenHeavy" pitchFamily="18" charset="-120"/>
                <a:cs typeface="+mn-cs"/>
              </a:rPr>
              <a:t>成偉邦傳道</a:t>
            </a:r>
          </a:p>
        </p:txBody>
      </p:sp>
      <p:sp>
        <p:nvSpPr>
          <p:cNvPr id="34827" name="TextBox 15"/>
          <p:cNvSpPr txBox="1">
            <a:spLocks noChangeArrowheads="1"/>
          </p:cNvSpPr>
          <p:nvPr/>
        </p:nvSpPr>
        <p:spPr bwMode="auto">
          <a:xfrm>
            <a:off x="1763688" y="3140968"/>
            <a:ext cx="63367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+mn-cs"/>
              </a:rPr>
              <a:t>三件歡喜快樂事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1571612"/>
            <a:ext cx="8215370" cy="1861379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zh-TW" altLang="en-US" sz="6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 pitchFamily="34" charset="0"/>
              </a:rPr>
              <a:t>三件快樂事！</a:t>
            </a:r>
            <a:br>
              <a:rPr lang="en-AU" altLang="zh-TW" sz="6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 pitchFamily="34" charset="0"/>
              </a:rPr>
            </a:br>
            <a:r>
              <a:rPr lang="zh-TW" altLang="en-US" sz="3600" b="1" dirty="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路</a:t>
            </a:r>
            <a:r>
              <a:rPr lang="en-US" altLang="zh-TW" sz="3600" b="1" dirty="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10:17-20, 38-42</a:t>
            </a:r>
            <a:endParaRPr lang="en-AU" sz="3600" b="1" dirty="0">
              <a:solidFill>
                <a:schemeClr val="tx1"/>
              </a:solidFill>
              <a:latin typeface="Calibri" panose="020F0502020204030204" pitchFamily="34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662" y="3857628"/>
            <a:ext cx="7772400" cy="1301273"/>
          </a:xfrm>
        </p:spPr>
        <p:txBody>
          <a:bodyPr>
            <a:normAutofit fontScale="62500" lnSpcReduction="20000"/>
          </a:bodyPr>
          <a:lstStyle/>
          <a:p>
            <a:endParaRPr lang="en-US" altLang="zh-TW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zh-TW" altLang="en-US" sz="4600" dirty="0">
                <a:solidFill>
                  <a:srgbClr val="FFFF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偉邦傳道</a:t>
            </a:r>
            <a:endParaRPr lang="en-US" altLang="zh-TW" sz="4600" dirty="0">
              <a:solidFill>
                <a:srgbClr val="FFFF00"/>
              </a:solidFill>
              <a:latin typeface="Calibri" panose="020F0502020204030204" pitchFamily="34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  <a:p>
            <a:pPr algn="r"/>
            <a:r>
              <a:rPr lang="en-US" altLang="zh-TW" sz="4600">
                <a:solidFill>
                  <a:srgbClr val="FFFF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29/3/2020 </a:t>
            </a:r>
            <a:r>
              <a:rPr lang="zh-TW" altLang="en-US" sz="4600" dirty="0">
                <a:solidFill>
                  <a:srgbClr val="FFFF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雪梨華人基督教會</a:t>
            </a:r>
            <a:endParaRPr lang="en-US" altLang="zh-TW" sz="4600" dirty="0">
              <a:solidFill>
                <a:srgbClr val="FFFF00"/>
              </a:solidFill>
              <a:latin typeface="Calibri" panose="020F0502020204030204" pitchFamily="34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AU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AB3EB-631C-4BCD-877A-0595C6F6D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88050"/>
          </a:xfrm>
        </p:spPr>
        <p:txBody>
          <a:bodyPr/>
          <a:lstStyle/>
          <a:p>
            <a:r>
              <a:rPr lang="zh-TW" altLang="en-US" sz="5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我們有平安嗎？</a:t>
            </a:r>
            <a:endParaRPr lang="en-AU" sz="5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AA797-8FF2-42AD-8D95-3B009F8CB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40768"/>
            <a:ext cx="8064896" cy="5221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5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洪水氾濫之時，耶和華坐著為王；耶和華坐著為王，直到永遠。耶和華必賜力量給他的百姓，耶和華必賜平安的福給他的百姓。</a:t>
            </a:r>
            <a:r>
              <a:rPr lang="en-US" altLang="zh-TW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詩</a:t>
            </a:r>
            <a:r>
              <a:rPr lang="en-US" altLang="zh-TW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29:10-11)</a:t>
            </a:r>
          </a:p>
          <a:p>
            <a:pPr marL="0" indent="0">
              <a:buNone/>
            </a:pPr>
            <a:endParaRPr lang="en-AU" altLang="zh-TW" sz="3500" dirty="0">
              <a:latin typeface="Calibri" panose="020F0502020204030204" pitchFamily="34" charset="0"/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zh-TW" altLang="en-US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基督的平安不是要我們脫離災難和死亡，而是在災難和死亡中實現平安，因為基督已經經過了死亡一切。</a:t>
            </a:r>
            <a:r>
              <a:rPr lang="en-US" altLang="zh-TW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馬丁路德</a:t>
            </a:r>
            <a:r>
              <a:rPr lang="en-US" altLang="zh-TW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)</a:t>
            </a:r>
            <a:endParaRPr lang="en-AU" sz="3500" dirty="0">
              <a:latin typeface="Calibri" panose="020F0502020204030204" pitchFamily="34" charset="0"/>
              <a:ea typeface="Microsoft JhengHei UI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C2634-9663-4808-88BE-CF66A22F8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AU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89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AB3EB-631C-4BCD-877A-0595C6F6D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88050"/>
          </a:xfrm>
        </p:spPr>
        <p:txBody>
          <a:bodyPr/>
          <a:lstStyle/>
          <a:p>
            <a:r>
              <a:rPr lang="zh-TW" altLang="en-US" sz="5000" b="1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路加福音</a:t>
            </a:r>
            <a:r>
              <a:rPr lang="en-US" altLang="zh-TW" sz="5000" b="1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10</a:t>
            </a:r>
            <a:r>
              <a:rPr lang="zh-TW" altLang="en-US" sz="5000" b="1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章</a:t>
            </a:r>
            <a:endParaRPr lang="en-AU" sz="5000" b="1" dirty="0">
              <a:latin typeface="Calibri" panose="020F0502020204030204" pitchFamily="34" charset="0"/>
              <a:ea typeface="Microsoft JhengHei UI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AA797-8FF2-42AD-8D95-3B009F8CB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40769"/>
            <a:ext cx="8064896" cy="490763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5380038" algn="l"/>
              </a:tabLst>
            </a:pPr>
            <a:r>
              <a:rPr lang="zh-TW" altLang="en-US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耶穌被接上升的日子將到，他就定意向耶路撒冷去</a:t>
            </a:r>
            <a:r>
              <a:rPr lang="en-US" altLang="zh-TW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…… 	(</a:t>
            </a:r>
            <a:r>
              <a:rPr lang="zh-TW" altLang="en-US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路</a:t>
            </a:r>
            <a:r>
              <a:rPr lang="en-US" altLang="zh-TW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9:51)</a:t>
            </a:r>
          </a:p>
          <a:p>
            <a:pPr marL="0" indent="0">
              <a:buNone/>
              <a:tabLst>
                <a:tab pos="5380038" algn="l"/>
              </a:tabLst>
            </a:pPr>
            <a:endParaRPr lang="en-US" altLang="zh-TW" sz="3500" dirty="0">
              <a:latin typeface="Calibri" panose="020F0502020204030204" pitchFamily="34" charset="0"/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pPr marL="0" indent="0">
              <a:buNone/>
              <a:tabLst>
                <a:tab pos="5380038" algn="l"/>
              </a:tabLst>
            </a:pPr>
            <a:r>
              <a:rPr lang="zh-TW" altLang="en-US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這事以後</a:t>
            </a:r>
            <a:r>
              <a:rPr lang="en-US" altLang="zh-TW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……	(</a:t>
            </a:r>
            <a:r>
              <a:rPr lang="zh-TW" altLang="en-US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路</a:t>
            </a:r>
            <a:r>
              <a:rPr lang="en-US" altLang="zh-TW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10:1)</a:t>
            </a:r>
            <a:endParaRPr lang="en-AU" sz="3500" dirty="0">
              <a:latin typeface="Calibri" panose="020F0502020204030204" pitchFamily="34" charset="0"/>
              <a:ea typeface="Microsoft JhengHei UI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C2634-9663-4808-88BE-CF66A22F8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AU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81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AB3EB-631C-4BCD-877A-0595C6F6D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88050"/>
          </a:xfrm>
        </p:spPr>
        <p:txBody>
          <a:bodyPr/>
          <a:lstStyle/>
          <a:p>
            <a:r>
              <a:rPr lang="zh-TW" altLang="en-US" sz="5000" b="1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路加福音</a:t>
            </a:r>
            <a:r>
              <a:rPr lang="en-US" altLang="zh-TW" sz="5000" b="1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10</a:t>
            </a:r>
            <a:r>
              <a:rPr lang="zh-TW" altLang="en-US" sz="5000" b="1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章</a:t>
            </a:r>
            <a:endParaRPr lang="en-AU" sz="5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AA797-8FF2-42AD-8D95-3B009F8CB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40769"/>
            <a:ext cx="8064896" cy="4907638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  <a:tabLst>
                <a:tab pos="5380038" algn="l"/>
                <a:tab pos="5745163" algn="l"/>
              </a:tabLst>
            </a:pPr>
            <a:r>
              <a:rPr lang="en-US" altLang="zh-TW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70</a:t>
            </a:r>
            <a:r>
              <a:rPr lang="zh-TW" altLang="en-US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個門徒前去傳福音後回來向耶穌報告好消息</a:t>
            </a:r>
            <a:r>
              <a:rPr lang="en-AU" altLang="zh-TW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	</a:t>
            </a:r>
            <a:r>
              <a:rPr lang="en-US" altLang="zh-TW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(10:1-20)</a:t>
            </a:r>
          </a:p>
          <a:p>
            <a:pPr>
              <a:spcBef>
                <a:spcPts val="3000"/>
              </a:spcBef>
              <a:tabLst>
                <a:tab pos="5380038" algn="l"/>
                <a:tab pos="5745163" algn="l"/>
              </a:tabLst>
            </a:pPr>
            <a:r>
              <a:rPr lang="zh-TW" altLang="en-US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耶穌被聖靈感動而歡樂</a:t>
            </a:r>
            <a:r>
              <a:rPr lang="en-AU" altLang="zh-TW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	</a:t>
            </a:r>
            <a:r>
              <a:rPr lang="en-US" altLang="zh-TW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(10:21-24)</a:t>
            </a:r>
          </a:p>
          <a:p>
            <a:pPr>
              <a:spcBef>
                <a:spcPts val="3000"/>
              </a:spcBef>
              <a:tabLst>
                <a:tab pos="5380038" algn="l"/>
                <a:tab pos="5745163" algn="l"/>
              </a:tabLst>
            </a:pPr>
            <a:r>
              <a:rPr lang="zh-TW" altLang="en-US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好撒馬利亞人的比喻</a:t>
            </a:r>
            <a:r>
              <a:rPr lang="en-AU" altLang="zh-TW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	</a:t>
            </a:r>
            <a:r>
              <a:rPr lang="en-US" altLang="zh-TW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(10:25-36)</a:t>
            </a:r>
          </a:p>
          <a:p>
            <a:pPr>
              <a:spcBef>
                <a:spcPts val="3000"/>
              </a:spcBef>
              <a:tabLst>
                <a:tab pos="5380038" algn="l"/>
                <a:tab pos="5745163" algn="l"/>
              </a:tabLst>
            </a:pPr>
            <a:r>
              <a:rPr lang="zh-TW" altLang="en-US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馬大、馬利亞和耶穌一起 </a:t>
            </a:r>
            <a:r>
              <a:rPr lang="en-AU" altLang="zh-TW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	</a:t>
            </a:r>
            <a:r>
              <a:rPr lang="en-US" altLang="zh-TW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(10:38-42)</a:t>
            </a:r>
            <a:endParaRPr lang="en-AU" sz="3500" dirty="0">
              <a:latin typeface="Calibri" panose="020F0502020204030204" pitchFamily="34" charset="0"/>
              <a:ea typeface="Microsoft JhengHei UI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C2634-9663-4808-88BE-CF66A22F8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AU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6714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AB3EB-631C-4BCD-877A-0595C6F6D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88050"/>
          </a:xfrm>
        </p:spPr>
        <p:txBody>
          <a:bodyPr/>
          <a:lstStyle/>
          <a:p>
            <a:r>
              <a:rPr lang="zh-TW" altLang="en-US" sz="5000" b="1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第一件快樂事 </a:t>
            </a:r>
            <a:r>
              <a:rPr lang="en-US" altLang="zh-TW" sz="3200" b="1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3200" b="1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路</a:t>
            </a:r>
            <a:r>
              <a:rPr lang="en-US" altLang="zh-TW" sz="3200" b="1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10:1-17)</a:t>
            </a:r>
            <a:endParaRPr lang="en-AU" sz="3200" b="1" dirty="0">
              <a:latin typeface="Calibri" panose="020F0502020204030204" pitchFamily="34" charset="0"/>
              <a:ea typeface="Microsoft JhengHei UI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AA797-8FF2-42AD-8D95-3B009F8CB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40769"/>
            <a:ext cx="8064896" cy="4907638"/>
          </a:xfrm>
        </p:spPr>
        <p:txBody>
          <a:bodyPr>
            <a:normAutofit/>
          </a:bodyPr>
          <a:lstStyle/>
          <a:p>
            <a:pPr marL="0" indent="0" algn="just">
              <a:buNone/>
              <a:tabLst>
                <a:tab pos="5380038" algn="l"/>
              </a:tabLst>
            </a:pPr>
            <a:r>
              <a:rPr lang="zh-TW" altLang="en-US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主又設立七十個人，差遣他們兩個兩個地在他前面，往自己所要到的各城各地方去。 就對他們說：“要收的莊稼多，做工的人少。所以，你們當求莊稼的主，打發工人出去收他的莊稼。你們去吧！</a:t>
            </a:r>
            <a:r>
              <a:rPr lang="en-US" altLang="zh-TW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…... 	</a:t>
            </a:r>
            <a:r>
              <a:rPr lang="en-US" altLang="zh-TW" sz="28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路</a:t>
            </a:r>
            <a:r>
              <a:rPr lang="en-US" altLang="zh-TW" sz="28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10:1-3</a:t>
            </a:r>
            <a:r>
              <a:rPr lang="zh-TW" altLang="en-US" sz="28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上</a:t>
            </a:r>
            <a:r>
              <a:rPr lang="en-US" altLang="zh-TW" sz="28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)</a:t>
            </a:r>
          </a:p>
          <a:p>
            <a:pPr marL="0" indent="0" algn="just">
              <a:buNone/>
              <a:tabLst>
                <a:tab pos="5380038" algn="l"/>
              </a:tabLst>
            </a:pPr>
            <a:endParaRPr lang="en-US" altLang="zh-TW" sz="2800" dirty="0">
              <a:latin typeface="Calibri" panose="020F0502020204030204" pitchFamily="34" charset="0"/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pPr marL="0" indent="0" algn="just">
              <a:buNone/>
              <a:tabLst>
                <a:tab pos="5380038" algn="l"/>
              </a:tabLst>
            </a:pPr>
            <a:r>
              <a:rPr lang="zh-TW" altLang="en-US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基本上和馬太福音</a:t>
            </a:r>
            <a:r>
              <a:rPr lang="en-US" altLang="zh-TW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9:36-37 </a:t>
            </a:r>
            <a:r>
              <a:rPr lang="zh-TW" altLang="en-US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是一樣的</a:t>
            </a:r>
            <a:endParaRPr lang="en-AU" altLang="zh-TW" sz="3500" dirty="0">
              <a:latin typeface="Calibri" panose="020F0502020204030204" pitchFamily="34" charset="0"/>
              <a:ea typeface="Microsoft JhengHei UI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C2634-9663-4808-88BE-CF66A22F8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AU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8776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AB3EB-631C-4BCD-877A-0595C6F6D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88050"/>
          </a:xfrm>
        </p:spPr>
        <p:txBody>
          <a:bodyPr/>
          <a:lstStyle/>
          <a:p>
            <a:r>
              <a:rPr lang="zh-TW" altLang="en-US" sz="5000" b="1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第一件快樂事 </a:t>
            </a:r>
            <a:r>
              <a:rPr lang="en-US" altLang="zh-TW" sz="3200" b="1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3200" b="1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路</a:t>
            </a:r>
            <a:r>
              <a:rPr lang="en-US" altLang="zh-TW" sz="3200" b="1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10:1-17)</a:t>
            </a:r>
            <a:endParaRPr lang="en-AU" sz="3200" b="1" dirty="0">
              <a:latin typeface="Calibri" panose="020F0502020204030204" pitchFamily="34" charset="0"/>
              <a:ea typeface="Microsoft JhengHei UI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AA797-8FF2-42AD-8D95-3B009F8CB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40769"/>
            <a:ext cx="8064896" cy="4907638"/>
          </a:xfrm>
        </p:spPr>
        <p:txBody>
          <a:bodyPr>
            <a:normAutofit/>
          </a:bodyPr>
          <a:lstStyle/>
          <a:p>
            <a:pPr marL="0" indent="0" algn="just">
              <a:buNone/>
              <a:tabLst>
                <a:tab pos="5380038" algn="l"/>
              </a:tabLst>
            </a:pPr>
            <a:r>
              <a:rPr lang="zh-TW" altLang="en-US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主又設立七十個人，差遣他們兩個兩個地在他前面，</a:t>
            </a:r>
            <a:r>
              <a:rPr lang="zh-TW" altLang="en-US" sz="3500" b="1" dirty="0">
                <a:solidFill>
                  <a:srgbClr val="FFFF00"/>
                </a:solidFill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往自己所要到的各城各地方去</a:t>
            </a:r>
            <a:r>
              <a:rPr lang="zh-TW" altLang="en-US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。 就對他們說：“要收的莊稼多，做工的人少。所以，你們當求莊稼的主，打發工人出去收他的莊稼。</a:t>
            </a:r>
            <a:r>
              <a:rPr lang="zh-TW" altLang="en-US" sz="3500" b="1" dirty="0">
                <a:solidFill>
                  <a:srgbClr val="92D050"/>
                </a:solidFill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你們去吧！</a:t>
            </a:r>
            <a:r>
              <a:rPr lang="en-US" altLang="zh-TW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…... 	</a:t>
            </a:r>
            <a:r>
              <a:rPr lang="en-US" altLang="zh-TW" sz="28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路</a:t>
            </a:r>
            <a:r>
              <a:rPr lang="en-US" altLang="zh-TW" sz="28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10:1-3</a:t>
            </a:r>
            <a:r>
              <a:rPr lang="zh-TW" altLang="en-US" sz="28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上</a:t>
            </a:r>
            <a:r>
              <a:rPr lang="en-US" altLang="zh-TW" sz="28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)</a:t>
            </a:r>
          </a:p>
          <a:p>
            <a:pPr marL="0" indent="0" algn="just">
              <a:buNone/>
              <a:tabLst>
                <a:tab pos="5380038" algn="l"/>
              </a:tabLst>
            </a:pPr>
            <a:endParaRPr lang="en-US" altLang="zh-TW" sz="2800" dirty="0">
              <a:latin typeface="Calibri" panose="020F0502020204030204" pitchFamily="34" charset="0"/>
              <a:ea typeface="Microsoft JhengHei UI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C2634-9663-4808-88BE-CF66A22F8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AU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748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2" name="Rectangle 1"/>
          <p:cNvSpPr/>
          <p:nvPr/>
        </p:nvSpPr>
        <p:spPr>
          <a:xfrm>
            <a:off x="4067944" y="2276872"/>
            <a:ext cx="26274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7200" b="1" dirty="0" err="1">
                <a:latin typeface="HanWangYenLight" pitchFamily="18" charset="-120"/>
                <a:ea typeface="HanWangYenLight" pitchFamily="18" charset="-120"/>
              </a:rPr>
              <a:t>宣召</a:t>
            </a:r>
            <a:endParaRPr lang="en-US" altLang="en-US" sz="7200" b="1" dirty="0">
              <a:latin typeface="HanWangYenLight" pitchFamily="18" charset="-120"/>
              <a:ea typeface="HanWangYenLight" pitchFamily="18" charset="-12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11BFB0-B5C2-4B25-92D8-48DB23D8B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425" y="3808634"/>
            <a:ext cx="4981837" cy="2785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AAB3EB-631C-4BCD-877A-0595C6F6D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88050"/>
          </a:xfrm>
        </p:spPr>
        <p:txBody>
          <a:bodyPr/>
          <a:lstStyle/>
          <a:p>
            <a:r>
              <a:rPr lang="zh-TW" altLang="en-US" sz="5000" b="1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耶穌會怎樣做 </a:t>
            </a:r>
            <a:r>
              <a:rPr lang="en-US" altLang="zh-TW" sz="5000" b="1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(WWJD)</a:t>
            </a:r>
            <a:r>
              <a:rPr lang="zh-TW" altLang="en-US" sz="5000" b="1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？</a:t>
            </a:r>
            <a:endParaRPr lang="en-AU" sz="3200" b="1" dirty="0">
              <a:latin typeface="Calibri" panose="020F0502020204030204" pitchFamily="34" charset="0"/>
              <a:ea typeface="Microsoft JhengHei UI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C2634-9663-4808-88BE-CF66A22F8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AU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0BC066-6083-4DC2-A558-9CB076BFF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679" y="1573864"/>
            <a:ext cx="333375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2B7539-F66A-44AB-8C82-5D918D322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257" y="1191755"/>
            <a:ext cx="5335284" cy="28183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FDF8B9-7AE0-43D9-8503-6F52B3EEDD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6" y="3937631"/>
            <a:ext cx="4502191" cy="287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499ECD0-4EFE-434A-B084-273AB1BEDD5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908" y="2996952"/>
            <a:ext cx="6191284" cy="37538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AAB3EB-631C-4BCD-877A-0595C6F6D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88050"/>
          </a:xfrm>
        </p:spPr>
        <p:txBody>
          <a:bodyPr/>
          <a:lstStyle/>
          <a:p>
            <a:r>
              <a:rPr lang="zh-TW" altLang="en-US" sz="5000" b="1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耶穌會怎樣做 </a:t>
            </a:r>
            <a:r>
              <a:rPr lang="en-US" altLang="zh-TW" sz="5000" b="1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(WWJD)</a:t>
            </a:r>
            <a:r>
              <a:rPr lang="zh-TW" altLang="en-US" sz="5000" b="1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？</a:t>
            </a:r>
            <a:endParaRPr lang="en-AU" sz="3200" b="1" dirty="0">
              <a:latin typeface="Calibri" panose="020F0502020204030204" pitchFamily="34" charset="0"/>
              <a:ea typeface="Microsoft JhengHei UI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C2634-9663-4808-88BE-CF66A22F8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AU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0BC066-6083-4DC2-A558-9CB076BFF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326" y="1263051"/>
            <a:ext cx="33337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863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AB3EB-631C-4BCD-877A-0595C6F6D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88050"/>
          </a:xfrm>
        </p:spPr>
        <p:txBody>
          <a:bodyPr/>
          <a:lstStyle/>
          <a:p>
            <a:r>
              <a:rPr lang="zh-TW" altLang="en-US" sz="5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第一件快樂事</a:t>
            </a:r>
            <a:endParaRPr lang="en-AU" sz="5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AA797-8FF2-42AD-8D95-3B009F8CB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40769"/>
            <a:ext cx="8064896" cy="4907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那七十個人歡歡喜喜地回來，說：“主啊，因袮的名，就是鬼也服了我們！” </a:t>
            </a:r>
            <a:r>
              <a:rPr lang="en-US" altLang="zh-TW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(10:17)</a:t>
            </a:r>
            <a:endParaRPr lang="en-AU" altLang="zh-TW" sz="3500" dirty="0">
              <a:latin typeface="Calibri" panose="020F0502020204030204" pitchFamily="34" charset="0"/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AU" sz="3500" dirty="0">
              <a:latin typeface="Calibri" panose="020F0502020204030204" pitchFamily="34" charset="0"/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zh-TW" altLang="en-US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結論：耶穌的</a:t>
            </a:r>
            <a:r>
              <a:rPr lang="zh-TW" altLang="en-US" sz="3500" b="1" dirty="0">
                <a:solidFill>
                  <a:srgbClr val="FFFF00"/>
                </a:solidFill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名字</a:t>
            </a:r>
            <a:r>
              <a:rPr lang="zh-TW" altLang="en-US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是何等有力量！</a:t>
            </a:r>
            <a:endParaRPr lang="en-AU" sz="3500" dirty="0">
              <a:latin typeface="Calibri" panose="020F0502020204030204" pitchFamily="34" charset="0"/>
              <a:ea typeface="Microsoft JhengHei UI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C2634-9663-4808-88BE-CF66A22F8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AU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68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AB3EB-631C-4BCD-877A-0595C6F6D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88050"/>
          </a:xfrm>
        </p:spPr>
        <p:txBody>
          <a:bodyPr/>
          <a:lstStyle/>
          <a:p>
            <a:r>
              <a:rPr lang="zh-TW" altLang="en-US" sz="5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名字記錄天上</a:t>
            </a:r>
            <a:r>
              <a:rPr lang="en-US" altLang="zh-TW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sz="32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瑪拉基書</a:t>
            </a:r>
            <a:r>
              <a:rPr lang="en-US" altLang="zh-TW" sz="32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3:16-17)</a:t>
            </a:r>
            <a:endParaRPr lang="en-AU" sz="32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AA797-8FF2-42AD-8D95-3B009F8CB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40769"/>
            <a:ext cx="8064896" cy="4907638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  <a:tabLst>
                <a:tab pos="5105400" algn="l"/>
              </a:tabLst>
            </a:pPr>
            <a:r>
              <a:rPr lang="zh-TW" altLang="en-US" sz="35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那時，敬畏耶和華的彼此談論，耶和華側耳而聽，</a:t>
            </a:r>
            <a:r>
              <a:rPr lang="en-AU" altLang="zh-TW" sz="35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……</a:t>
            </a:r>
          </a:p>
          <a:p>
            <a:pPr marL="0" indent="0">
              <a:spcBef>
                <a:spcPts val="1800"/>
              </a:spcBef>
              <a:buNone/>
              <a:tabLst>
                <a:tab pos="5105400" algn="l"/>
              </a:tabLst>
            </a:pPr>
            <a:r>
              <a:rPr lang="zh-TW" altLang="en-US" sz="35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且有紀念冊在他面前，記錄那敬畏耶和華思念他名的人。</a:t>
            </a:r>
            <a:r>
              <a:rPr lang="en-AU" altLang="zh-TW" sz="35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……</a:t>
            </a:r>
          </a:p>
          <a:p>
            <a:pPr marL="0" indent="0">
              <a:spcBef>
                <a:spcPts val="1800"/>
              </a:spcBef>
              <a:buNone/>
              <a:tabLst>
                <a:tab pos="5105400" algn="l"/>
              </a:tabLst>
            </a:pPr>
            <a:r>
              <a:rPr lang="zh-TW" altLang="en-US" sz="35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萬軍之耶和華說：“在我所定的日子他們必屬我，特特歸我，我必憐恤他們，如同人憐恤服侍自己的兒子。</a:t>
            </a:r>
            <a:r>
              <a:rPr lang="en-US" altLang="zh-TW" sz="35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……” 	</a:t>
            </a:r>
            <a:endParaRPr lang="en-AU" sz="2800" dirty="0">
              <a:latin typeface="Calibri" panose="020F0502020204030204" pitchFamily="34" charset="0"/>
              <a:ea typeface="Microsoft JhengHei UI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C2634-9663-4808-88BE-CF66A22F8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AU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35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AB3EB-631C-4BCD-877A-0595C6F6D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88050"/>
          </a:xfrm>
        </p:spPr>
        <p:txBody>
          <a:bodyPr/>
          <a:lstStyle/>
          <a:p>
            <a:r>
              <a:rPr lang="zh-TW" altLang="en-US" sz="5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我們如何被   神紀念</a:t>
            </a:r>
            <a:endParaRPr lang="en-AU" sz="5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AA797-8FF2-42AD-8D95-3B009F8CB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40769"/>
            <a:ext cx="8064896" cy="489654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tabLst>
                <a:tab pos="5470525" algn="l"/>
              </a:tabLst>
            </a:pPr>
            <a:r>
              <a:rPr lang="zh-TW" altLang="en-US" sz="35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不是我們的工作的成績如何，而是我在這無可比擬的神面前是如何被紀念，神會如何看我，你在神面前是一個怎樣的人。</a:t>
            </a:r>
            <a:endParaRPr lang="en-AU" altLang="zh-TW" sz="35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spcBef>
                <a:spcPts val="1800"/>
              </a:spcBef>
              <a:tabLst>
                <a:tab pos="5470525" algn="l"/>
              </a:tabLst>
            </a:pPr>
            <a:r>
              <a:rPr lang="zh-TW" altLang="en-US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肺炎疫情蔓延時，正是我們回歸 “我是誰” 的時刻。</a:t>
            </a:r>
            <a:endParaRPr lang="en-AU" sz="3500" dirty="0">
              <a:latin typeface="Calibri" panose="020F0502020204030204" pitchFamily="34" charset="0"/>
              <a:ea typeface="Microsoft JhengHei UI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C2634-9663-4808-88BE-CF66A22F8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AU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73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AB3EB-631C-4BCD-877A-0595C6F6D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88050"/>
          </a:xfrm>
        </p:spPr>
        <p:txBody>
          <a:bodyPr/>
          <a:lstStyle/>
          <a:p>
            <a:r>
              <a:rPr lang="zh-TW" altLang="en-US" sz="5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第三件快樂事 </a:t>
            </a:r>
            <a:r>
              <a:rPr lang="en-US" altLang="zh-TW" sz="3200" b="1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3200" b="1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路</a:t>
            </a:r>
            <a:r>
              <a:rPr lang="en-US" altLang="zh-TW" sz="3200" b="1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10:38-42)</a:t>
            </a:r>
            <a:endParaRPr lang="en-AU" sz="3200" b="1" dirty="0">
              <a:latin typeface="Calibri" panose="020F0502020204030204" pitchFamily="34" charset="0"/>
              <a:ea typeface="Microsoft JhengHei UI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AA797-8FF2-42AD-8D95-3B009F8CB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40769"/>
            <a:ext cx="8064896" cy="49076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AU" sz="3500" baseline="300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38</a:t>
            </a:r>
            <a:r>
              <a:rPr lang="zh-HK" altLang="en-US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他們走路的時候，耶穌進了一個村莊。有一個女人名叫馬大，接他到自己家裡。</a:t>
            </a:r>
            <a:r>
              <a:rPr lang="en-AU" sz="3500" baseline="300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39</a:t>
            </a:r>
            <a:r>
              <a:rPr lang="zh-HK" altLang="en-US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她有一個妹子名叫馬利亞，在耶穌腳前坐著聽他的道。</a:t>
            </a:r>
            <a:r>
              <a:rPr lang="en-AU" sz="3500" baseline="300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40</a:t>
            </a:r>
            <a:r>
              <a:rPr lang="zh-HK" altLang="en-US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馬大伺候的事多，心裡忙亂，就進前來說：</a:t>
            </a:r>
            <a:r>
              <a:rPr lang="en-AU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“</a:t>
            </a:r>
            <a:r>
              <a:rPr lang="zh-HK" altLang="en-US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主啊，我的妹子留下我一個人伺候，你不在意嗎？請吩咐她來幫助我。</a:t>
            </a:r>
            <a:r>
              <a:rPr lang="en-AU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”</a:t>
            </a:r>
            <a:r>
              <a:rPr lang="en-AU" sz="3500" baseline="300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41</a:t>
            </a:r>
            <a:r>
              <a:rPr lang="zh-HK" altLang="en-US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耶穌回答說：</a:t>
            </a:r>
            <a:r>
              <a:rPr lang="en-AU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“</a:t>
            </a:r>
            <a:r>
              <a:rPr lang="zh-HK" altLang="en-US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馬大，馬大，你為許多的事思慮煩擾，</a:t>
            </a:r>
            <a:r>
              <a:rPr lang="en-AU" sz="3500" baseline="300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42</a:t>
            </a:r>
            <a:r>
              <a:rPr lang="zh-HK" altLang="en-US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但是</a:t>
            </a:r>
            <a:r>
              <a:rPr lang="zh-HK" altLang="en-US" sz="3500" b="1" dirty="0">
                <a:solidFill>
                  <a:srgbClr val="92D050"/>
                </a:solidFill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不可少的只有一件。</a:t>
            </a:r>
            <a:r>
              <a:rPr lang="zh-HK" altLang="en-US" sz="3500" b="1" dirty="0">
                <a:solidFill>
                  <a:srgbClr val="FFFF00"/>
                </a:solidFill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馬利亞已經選擇那上好的福分，</a:t>
            </a:r>
            <a:r>
              <a:rPr lang="zh-HK" altLang="en-US" sz="3500" b="1" dirty="0">
                <a:solidFill>
                  <a:srgbClr val="92D050"/>
                </a:solidFill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是不能奪去的。</a:t>
            </a:r>
            <a:r>
              <a:rPr lang="en-AU" sz="3500" b="1" dirty="0">
                <a:solidFill>
                  <a:srgbClr val="FFFF00"/>
                </a:solidFill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C2634-9663-4808-88BE-CF66A22F8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AU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5103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AB3EB-631C-4BCD-877A-0595C6F6D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88050"/>
          </a:xfrm>
        </p:spPr>
        <p:txBody>
          <a:bodyPr/>
          <a:lstStyle/>
          <a:p>
            <a:r>
              <a:rPr lang="zh-TW" altLang="en-US" sz="5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名字</a:t>
            </a:r>
            <a:r>
              <a:rPr lang="en-US" altLang="zh-TW" sz="5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……</a:t>
            </a:r>
            <a:endParaRPr lang="en-AU" sz="5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AA797-8FF2-42AD-8D95-3B009F8CB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40769"/>
            <a:ext cx="8064896" cy="490763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tabLst>
                <a:tab pos="5380038" algn="l"/>
              </a:tabLst>
            </a:pPr>
            <a:r>
              <a:rPr lang="zh-TW" altLang="en-US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“主啊，因袮的名，就是鬼也服了我們！”</a:t>
            </a:r>
            <a:r>
              <a:rPr lang="en-AU" altLang="zh-TW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	</a:t>
            </a:r>
            <a:r>
              <a:rPr lang="en-AU" altLang="zh-TW" sz="28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路</a:t>
            </a:r>
            <a:r>
              <a:rPr lang="en-US" altLang="zh-TW" sz="28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10:17)</a:t>
            </a:r>
            <a:r>
              <a:rPr lang="zh-TW" altLang="en-US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 </a:t>
            </a:r>
            <a:endParaRPr lang="en-AU" altLang="zh-TW" sz="3500" dirty="0">
              <a:latin typeface="Calibri" panose="020F0502020204030204" pitchFamily="34" charset="0"/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pPr>
              <a:spcBef>
                <a:spcPts val="1800"/>
              </a:spcBef>
              <a:tabLst>
                <a:tab pos="5380038" algn="l"/>
              </a:tabLst>
            </a:pPr>
            <a:r>
              <a:rPr lang="zh-TW" altLang="en-US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要因你們的名記錄在天上歡喜。</a:t>
            </a:r>
            <a:endParaRPr lang="en-AU" altLang="zh-TW" sz="3500" dirty="0">
              <a:latin typeface="Calibri" panose="020F0502020204030204" pitchFamily="34" charset="0"/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5380038" algn="l"/>
              </a:tabLst>
            </a:pPr>
            <a:r>
              <a:rPr lang="en-AU" altLang="zh-TW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	</a:t>
            </a:r>
            <a:r>
              <a:rPr lang="en-US" altLang="zh-TW" sz="28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路</a:t>
            </a:r>
            <a:r>
              <a:rPr lang="en-US" altLang="zh-TW" sz="28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10:20</a:t>
            </a:r>
            <a:r>
              <a:rPr lang="zh-TW" altLang="en-US" sz="28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下</a:t>
            </a:r>
            <a:r>
              <a:rPr lang="en-US" altLang="zh-TW" sz="28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)</a:t>
            </a:r>
          </a:p>
          <a:p>
            <a:pPr>
              <a:spcBef>
                <a:spcPts val="1800"/>
              </a:spcBef>
              <a:tabLst>
                <a:tab pos="5380038" algn="l"/>
              </a:tabLst>
            </a:pPr>
            <a:r>
              <a:rPr lang="zh-TW" altLang="en-US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不可少的只有一件</a:t>
            </a:r>
            <a:r>
              <a:rPr lang="en-US" altLang="zh-TW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……</a:t>
            </a:r>
            <a:r>
              <a:rPr lang="zh-TW" altLang="en-US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是不能奪去的。</a:t>
            </a:r>
            <a:endParaRPr lang="en-AU" altLang="zh-TW" sz="3500" dirty="0">
              <a:latin typeface="Calibri" panose="020F0502020204030204" pitchFamily="34" charset="0"/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5380038" algn="l"/>
              </a:tabLst>
            </a:pPr>
            <a:r>
              <a:rPr lang="en-AU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	</a:t>
            </a:r>
            <a:r>
              <a:rPr lang="en-US" altLang="zh-TW" sz="28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 (</a:t>
            </a:r>
            <a:r>
              <a:rPr lang="zh-TW" altLang="en-US" sz="28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路</a:t>
            </a:r>
            <a:r>
              <a:rPr lang="en-US" altLang="zh-TW" sz="28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10:42</a:t>
            </a:r>
            <a:r>
              <a:rPr lang="zh-TW" altLang="en-US" sz="28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下</a:t>
            </a:r>
            <a:r>
              <a:rPr lang="en-US" altLang="zh-TW" sz="28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)</a:t>
            </a:r>
            <a:endParaRPr lang="en-AU" sz="2800" dirty="0">
              <a:latin typeface="Calibri" panose="020F0502020204030204" pitchFamily="34" charset="0"/>
              <a:ea typeface="Microsoft JhengHei UI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C2634-9663-4808-88BE-CF66A22F8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AU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9289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AB3EB-631C-4BCD-877A-0595C6F6D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88050"/>
          </a:xfrm>
        </p:spPr>
        <p:txBody>
          <a:bodyPr/>
          <a:lstStyle/>
          <a:p>
            <a:r>
              <a:rPr lang="zh-TW" altLang="en-US" sz="5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神的名字是</a:t>
            </a:r>
            <a:r>
              <a:rPr lang="en-US" altLang="zh-TW" sz="5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……</a:t>
            </a:r>
            <a:endParaRPr lang="en-AU" sz="5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AA797-8FF2-42AD-8D95-3B009F8CB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40769"/>
            <a:ext cx="8064896" cy="490763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tabLst>
                <a:tab pos="5745163" algn="l"/>
              </a:tabLst>
            </a:pPr>
            <a:r>
              <a:rPr lang="zh-TW" altLang="en-US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亞伯拉罕 </a:t>
            </a:r>
            <a:r>
              <a:rPr lang="en-US" altLang="zh-TW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–– </a:t>
            </a:r>
            <a:r>
              <a:rPr lang="zh-TW" altLang="en-US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耶和華以勒 </a:t>
            </a:r>
            <a:r>
              <a:rPr lang="en-AU" altLang="zh-TW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	</a:t>
            </a:r>
            <a:r>
              <a:rPr lang="en-US" altLang="zh-TW" sz="28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創</a:t>
            </a:r>
            <a:r>
              <a:rPr lang="en-US" altLang="zh-TW" sz="28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22)</a:t>
            </a:r>
          </a:p>
          <a:p>
            <a:pPr>
              <a:spcBef>
                <a:spcPts val="1800"/>
              </a:spcBef>
              <a:tabLst>
                <a:tab pos="5745163" algn="l"/>
              </a:tabLst>
            </a:pPr>
            <a:r>
              <a:rPr lang="zh-TW" altLang="en-US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摩西 </a:t>
            </a:r>
            <a:r>
              <a:rPr lang="en-US" altLang="zh-TW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–– </a:t>
            </a:r>
            <a:r>
              <a:rPr lang="zh-TW" altLang="en-US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以有永有</a:t>
            </a:r>
            <a:r>
              <a:rPr lang="en-US" altLang="zh-TW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 	</a:t>
            </a:r>
            <a:r>
              <a:rPr lang="en-US" altLang="zh-TW" sz="28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出</a:t>
            </a:r>
            <a:r>
              <a:rPr lang="en-US" altLang="zh-TW" sz="28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3)</a:t>
            </a:r>
          </a:p>
          <a:p>
            <a:pPr>
              <a:spcBef>
                <a:spcPts val="1800"/>
              </a:spcBef>
              <a:tabLst>
                <a:tab pos="5745163" algn="l"/>
              </a:tabLst>
            </a:pPr>
            <a:r>
              <a:rPr lang="zh-TW" altLang="en-US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以色列人</a:t>
            </a:r>
            <a:r>
              <a:rPr lang="en-US" altLang="zh-TW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 –– </a:t>
            </a:r>
            <a:r>
              <a:rPr lang="zh-TW" altLang="en-US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耶和華尼西 </a:t>
            </a:r>
            <a:r>
              <a:rPr lang="en-AU" altLang="zh-TW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	</a:t>
            </a:r>
            <a:r>
              <a:rPr lang="en-US" altLang="zh-TW" sz="28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出</a:t>
            </a:r>
            <a:r>
              <a:rPr lang="en-US" altLang="zh-TW" sz="28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17)</a:t>
            </a:r>
          </a:p>
          <a:p>
            <a:pPr>
              <a:spcBef>
                <a:spcPts val="1800"/>
              </a:spcBef>
              <a:tabLst>
                <a:tab pos="365125" algn="l"/>
                <a:tab pos="5745163" algn="l"/>
              </a:tabLst>
            </a:pPr>
            <a:r>
              <a:rPr lang="zh-TW" altLang="en-US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大衛 </a:t>
            </a:r>
            <a:r>
              <a:rPr lang="en-US" altLang="zh-TW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–– </a:t>
            </a:r>
            <a:r>
              <a:rPr lang="zh-TW" altLang="en-US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巖石、山寨、磐石、盾牌、高           </a:t>
            </a:r>
            <a:endParaRPr lang="en-AU" altLang="zh-TW" sz="3500" dirty="0">
              <a:latin typeface="Calibri" panose="020F0502020204030204" pitchFamily="34" charset="0"/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365125" algn="l"/>
                <a:tab pos="1889125" algn="l"/>
                <a:tab pos="5745163" algn="l"/>
              </a:tabLst>
            </a:pPr>
            <a:r>
              <a:rPr lang="en-AU" altLang="zh-TW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		</a:t>
            </a:r>
            <a:r>
              <a:rPr lang="zh-TW" altLang="en-US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臺等</a:t>
            </a:r>
            <a:r>
              <a:rPr lang="en-AU" altLang="zh-TW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	</a:t>
            </a:r>
            <a:r>
              <a:rPr lang="en-US" altLang="zh-TW" sz="28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詩</a:t>
            </a:r>
            <a:r>
              <a:rPr lang="en-US" altLang="zh-TW" sz="28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18)</a:t>
            </a:r>
          </a:p>
          <a:p>
            <a:pPr>
              <a:spcBef>
                <a:spcPts val="1800"/>
              </a:spcBef>
              <a:tabLst>
                <a:tab pos="5745163" algn="l"/>
              </a:tabLst>
            </a:pPr>
            <a:r>
              <a:rPr lang="zh-TW" altLang="en-US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使徒約翰 </a:t>
            </a:r>
            <a:r>
              <a:rPr lang="en-US" altLang="zh-TW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–– </a:t>
            </a:r>
            <a:r>
              <a:rPr lang="zh-TW" altLang="en-US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神是愛</a:t>
            </a:r>
            <a:r>
              <a:rPr lang="en-AU" altLang="zh-TW" sz="35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	</a:t>
            </a:r>
            <a:r>
              <a:rPr lang="en-US" altLang="zh-TW" sz="28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約壹</a:t>
            </a:r>
            <a:r>
              <a:rPr lang="en-US" altLang="zh-TW" sz="2800" dirty="0"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4) </a:t>
            </a:r>
            <a:endParaRPr lang="en-AU" sz="2800" dirty="0">
              <a:latin typeface="Calibri" panose="020F0502020204030204" pitchFamily="34" charset="0"/>
              <a:ea typeface="Microsoft JhengHei UI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C2634-9663-4808-88BE-CF66A22F8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AU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55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2629271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b="1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</a:t>
            </a:r>
            <a:endParaRPr lang="en-AU" sz="9600" b="1" dirty="0">
              <a:solidFill>
                <a:srgbClr val="FFFF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AU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49</a:t>
            </a:fld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2605429" y="3301442"/>
            <a:ext cx="6139053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latin typeface="HanWangYenHeavy" pitchFamily="18" charset="-120"/>
                <a:ea typeface="HanWangYenHeavy" pitchFamily="18" charset="-120"/>
                <a:cs typeface="+mn-cs"/>
              </a:rPr>
              <a:t>Hymns of Life </a:t>
            </a:r>
            <a:r>
              <a:rPr lang="en-US" sz="3500" dirty="0" err="1"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3500" dirty="0"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altLang="zh-TW" sz="3500" dirty="0">
                <a:latin typeface="HanWangYenHeavy" pitchFamily="18" charset="-120"/>
                <a:ea typeface="HanWangYenHeavy" pitchFamily="18" charset="-120"/>
                <a:cs typeface="+mn-cs"/>
              </a:rPr>
              <a:t>261</a:t>
            </a:r>
            <a:r>
              <a:rPr lang="zh-TW" altLang="en-US" sz="3500" dirty="0"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38962" y="764704"/>
            <a:ext cx="17240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6000" dirty="0">
                <a:latin typeface="HanWangYenHeavy" pitchFamily="18" charset="-120"/>
                <a:ea typeface="HanWangYenHeavy" pitchFamily="18" charset="-120"/>
                <a:cs typeface="+mn-cs"/>
              </a:rPr>
              <a:t>奉獻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21681" y="4293096"/>
            <a:ext cx="64294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800" dirty="0"/>
              <a:t>向萬邦傳福音</a:t>
            </a:r>
            <a:endParaRPr lang="zh-TW" altLang="en-US" sz="4800" spc="600" dirty="0"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6058F-FA84-48F6-A36E-5A1B97C35D80}" type="slidenum">
              <a:rPr lang="en-AU"/>
              <a:pPr>
                <a:defRPr/>
              </a:pPr>
              <a:t>5</a:t>
            </a:fld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843808" y="2204864"/>
            <a:ext cx="4800600" cy="116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spc="2000" dirty="0">
                <a:latin typeface="HanWangYenLight" pitchFamily="18" charset="-120"/>
                <a:ea typeface="HanWangYenLight" pitchFamily="18" charset="-120"/>
                <a:cs typeface="+mn-cs"/>
              </a:rPr>
              <a:t>齊來讚美</a:t>
            </a:r>
            <a:endParaRPr lang="en-AU" sz="7000" spc="20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3125453" cy="51435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17E840-3E04-4393-A47C-309722A5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722430"/>
            <a:ext cx="2400300" cy="3345872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FFFFFF"/>
                </a:solidFill>
              </a:rPr>
              <a:t>奉獻指南 </a:t>
            </a:r>
            <a:endParaRPr lang="en-AU" b="1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2" y="269886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57337-82AC-44C7-8080-E8768F159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076" y="1237078"/>
            <a:ext cx="5179868" cy="4632722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zh-TW" altLang="en-US" sz="1800" b="1" dirty="0"/>
              <a:t>奉獻方法</a:t>
            </a:r>
            <a:r>
              <a:rPr lang="en-US" altLang="zh-TW" sz="1800" b="1" dirty="0"/>
              <a:t>:</a:t>
            </a:r>
          </a:p>
          <a:p>
            <a:pPr marL="0" indent="0">
              <a:buNone/>
            </a:pPr>
            <a:endParaRPr lang="en-US" altLang="zh-TW" sz="1800" b="1" dirty="0"/>
          </a:p>
          <a:p>
            <a:pPr marL="385763" indent="-385763">
              <a:buAutoNum type="arabicPeriod"/>
            </a:pPr>
            <a:r>
              <a:rPr lang="zh-TW" altLang="en-US" sz="1800" dirty="0"/>
              <a:t>在崇拜日將奉獻 </a:t>
            </a:r>
            <a:r>
              <a:rPr lang="en-US" altLang="zh-TW" sz="1800" dirty="0"/>
              <a:t>(</a:t>
            </a:r>
            <a:r>
              <a:rPr lang="zh-TW" altLang="en-US" sz="1800" dirty="0"/>
              <a:t>現金或支票</a:t>
            </a:r>
            <a:r>
              <a:rPr lang="en-US" altLang="zh-TW" sz="1800" dirty="0"/>
              <a:t>) </a:t>
            </a:r>
            <a:r>
              <a:rPr lang="zh-TW" altLang="en-US" sz="1800" dirty="0"/>
              <a:t>放入</a:t>
            </a:r>
            <a:r>
              <a:rPr lang="zh-TW" altLang="en-US" sz="1800" u="sng" dirty="0"/>
              <a:t>自備</a:t>
            </a:r>
            <a:r>
              <a:rPr lang="zh-TW" altLang="en-US" sz="1800" dirty="0"/>
              <a:t>奉獻信封。</a:t>
            </a:r>
            <a:r>
              <a:rPr lang="en-AU" altLang="zh-TW" sz="1800" dirty="0"/>
              <a:t> </a:t>
            </a:r>
            <a:r>
              <a:rPr lang="zh-TW" altLang="en-US" sz="1800" dirty="0"/>
              <a:t>待重回教會聚會後，一次奉獻。</a:t>
            </a:r>
            <a:endParaRPr lang="en-AU" altLang="zh-TW" sz="1800" dirty="0"/>
          </a:p>
          <a:p>
            <a:pPr marL="0" indent="0">
              <a:buNone/>
            </a:pPr>
            <a:endParaRPr lang="zh-TW" altLang="en-US" sz="1800" dirty="0"/>
          </a:p>
          <a:p>
            <a:pPr marL="0" indent="0">
              <a:buNone/>
            </a:pPr>
            <a:r>
              <a:rPr lang="en-US" altLang="zh-TW" sz="1800" dirty="0"/>
              <a:t>2. </a:t>
            </a:r>
            <a:r>
              <a:rPr lang="zh-TW" altLang="en-US" sz="1800" dirty="0"/>
              <a:t>通過</a:t>
            </a:r>
            <a:r>
              <a:rPr lang="zh-TW" altLang="en-US" sz="1800" b="1" dirty="0"/>
              <a:t>電子轉賬奉獻</a:t>
            </a:r>
            <a:r>
              <a:rPr lang="zh-TW" altLang="en-US" sz="1800" dirty="0"/>
              <a:t>至以下的教會賬戶</a:t>
            </a:r>
            <a:r>
              <a:rPr lang="en-US" altLang="zh-TW" sz="1800" dirty="0"/>
              <a:t>:</a:t>
            </a:r>
          </a:p>
          <a:p>
            <a:pPr marL="0" indent="0">
              <a:buNone/>
            </a:pPr>
            <a:r>
              <a:rPr lang="en-AU" altLang="zh-TW" sz="1800" dirty="0"/>
              <a:t>	</a:t>
            </a:r>
            <a:r>
              <a:rPr lang="zh-TW" altLang="en-US" sz="1800" dirty="0"/>
              <a:t>戶口名稱</a:t>
            </a:r>
            <a:r>
              <a:rPr lang="en-US" altLang="zh-TW" sz="1800" dirty="0"/>
              <a:t>: </a:t>
            </a:r>
            <a:r>
              <a:rPr lang="en-AU" sz="1800" dirty="0"/>
              <a:t>Chinese Christian Church Sydney</a:t>
            </a:r>
          </a:p>
          <a:p>
            <a:pPr marL="0" indent="0">
              <a:buNone/>
            </a:pPr>
            <a:r>
              <a:rPr lang="en-AU" altLang="zh-TW" sz="1800" dirty="0"/>
              <a:t>	</a:t>
            </a:r>
            <a:r>
              <a:rPr lang="zh-TW" altLang="en-US" sz="1800" dirty="0"/>
              <a:t>銀行分行號碼</a:t>
            </a:r>
            <a:r>
              <a:rPr lang="en-US" altLang="zh-TW" sz="1800" dirty="0"/>
              <a:t>: 062009</a:t>
            </a:r>
          </a:p>
          <a:p>
            <a:pPr marL="0" indent="0">
              <a:buNone/>
            </a:pPr>
            <a:r>
              <a:rPr lang="en-AU" altLang="zh-TW" sz="1800" dirty="0"/>
              <a:t>	</a:t>
            </a:r>
            <a:r>
              <a:rPr lang="zh-TW" altLang="en-US" sz="1800" dirty="0"/>
              <a:t>戶口號碼</a:t>
            </a:r>
            <a:r>
              <a:rPr lang="en-US" altLang="zh-TW" sz="1800" dirty="0"/>
              <a:t>: 00803060</a:t>
            </a:r>
          </a:p>
          <a:p>
            <a:pPr marL="0" indent="0">
              <a:buNone/>
            </a:pPr>
            <a:r>
              <a:rPr lang="zh-TW" altLang="en-US" sz="1800" dirty="0"/>
              <a:t>請根據你的堂會填寫電子轉賬描述 </a:t>
            </a:r>
            <a:r>
              <a:rPr lang="en-US" altLang="zh-TW" sz="1800" dirty="0"/>
              <a:t>(</a:t>
            </a:r>
            <a:r>
              <a:rPr lang="en-AU" sz="1800" dirty="0"/>
              <a:t>description): </a:t>
            </a:r>
          </a:p>
          <a:p>
            <a:pPr marL="0" indent="0">
              <a:buNone/>
            </a:pPr>
            <a:r>
              <a:rPr lang="en-AU" sz="1800" dirty="0"/>
              <a:t>	General Canto (</a:t>
            </a:r>
            <a:r>
              <a:rPr lang="zh-TW" altLang="en-US" sz="1800" dirty="0"/>
              <a:t>常用基金</a:t>
            </a:r>
            <a:r>
              <a:rPr lang="en-AU" altLang="zh-TW" sz="1800" dirty="0"/>
              <a:t>) </a:t>
            </a:r>
          </a:p>
          <a:p>
            <a:pPr marL="0" indent="0">
              <a:buNone/>
            </a:pPr>
            <a:r>
              <a:rPr lang="en-AU" altLang="zh-TW" sz="1800" dirty="0"/>
              <a:t>        </a:t>
            </a:r>
            <a:r>
              <a:rPr lang="zh-TW" altLang="en-US" sz="1800" dirty="0"/>
              <a:t>或 </a:t>
            </a:r>
            <a:r>
              <a:rPr lang="en-AU" sz="1800" dirty="0"/>
              <a:t>Mission Canto (</a:t>
            </a:r>
            <a:r>
              <a:rPr lang="zh-TW" altLang="en-US" sz="1800" dirty="0"/>
              <a:t>差傳奉獻</a:t>
            </a:r>
            <a:r>
              <a:rPr lang="en-AU" altLang="zh-TW" sz="1800" dirty="0"/>
              <a:t>)</a:t>
            </a:r>
            <a:endParaRPr lang="en-AU" sz="1800" dirty="0"/>
          </a:p>
          <a:p>
            <a:pPr marL="0" indent="0">
              <a:buNone/>
            </a:pPr>
            <a:r>
              <a:rPr lang="en-US" altLang="zh-TW" sz="1800" dirty="0"/>
              <a:t>3. </a:t>
            </a:r>
            <a:r>
              <a:rPr lang="zh-TW" altLang="en-US" sz="1800" dirty="0"/>
              <a:t>到</a:t>
            </a:r>
            <a:r>
              <a:rPr lang="en-US" altLang="zh-TW" sz="1800" dirty="0"/>
              <a:t>CCC </a:t>
            </a:r>
            <a:r>
              <a:rPr lang="zh-TW" altLang="en-US" sz="1800" dirty="0"/>
              <a:t>網站奉獻</a:t>
            </a:r>
            <a:endParaRPr lang="en-US" altLang="zh-TW" sz="1800" dirty="0"/>
          </a:p>
          <a:p>
            <a:pPr marL="0" indent="0">
              <a:buNone/>
            </a:pPr>
            <a:r>
              <a:rPr lang="en-AU" sz="1800" dirty="0">
                <a:hlinkClick r:id="rId2"/>
              </a:rPr>
              <a:t>https://www.chinesechristianchurch.org.au/giving/</a:t>
            </a:r>
            <a:r>
              <a:rPr lang="en-AU" sz="1800" dirty="0"/>
              <a:t> </a:t>
            </a:r>
            <a:endParaRPr lang="en-US" altLang="zh-TW" sz="1800" dirty="0"/>
          </a:p>
          <a:p>
            <a:pPr marL="0" indent="0">
              <a:buNone/>
            </a:pP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04834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0">
        <p14:prism dir="u" isContent="1"/>
      </p:transition>
    </mc:Choice>
    <mc:Fallback xmlns="">
      <p:transition spd="slow" advClick="0" advTm="3000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我們有一故事傳給萬邦，</a:t>
            </a:r>
          </a:p>
          <a:p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使人心迴轉免淪亡，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是真理與慈愛故事，</a:t>
            </a:r>
          </a:p>
          <a:p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講述平安與真光，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講述平安與真光。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51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261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向萬邦傳福音</a:t>
            </a:r>
          </a:p>
        </p:txBody>
      </p:sp>
    </p:spTree>
    <p:extLst>
      <p:ext uri="{BB962C8B-B14F-4D97-AF65-F5344CB8AC3E}">
        <p14:creationId xmlns:p14="http://schemas.microsoft.com/office/powerpoint/2010/main" val="981805636"/>
      </p:ext>
    </p:extLst>
  </p:cSld>
  <p:clrMapOvr>
    <a:masterClrMapping/>
  </p:clrMapOvr>
  <p:transition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因黑夜必要轉為晨光，</a:t>
            </a: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到午正更照耀輝煌，</a:t>
            </a:r>
            <a:br>
              <a:rPr lang="zh-TW" altLang="en-US" sz="54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54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基督國度必降臨地上</a:t>
            </a:r>
            <a:r>
              <a:rPr lang="en-US" altLang="zh-TW" sz="54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,</a:t>
            </a: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全地充滿愛與光。</a:t>
            </a:r>
            <a:endParaRPr kumimoji="0" lang="zh-TW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C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1" indent="-34290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zh-TW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Hymns of Life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生命聖詩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261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60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向萬邦傳福音</a:t>
            </a:r>
          </a:p>
        </p:txBody>
      </p:sp>
    </p:spTree>
    <p:extLst>
      <p:ext uri="{BB962C8B-B14F-4D97-AF65-F5344CB8AC3E}">
        <p14:creationId xmlns:p14="http://schemas.microsoft.com/office/powerpoint/2010/main" val="1644617793"/>
      </p:ext>
    </p:extLst>
  </p:cSld>
  <p:clrMapOvr>
    <a:masterClrMapping/>
  </p:clrMapOvr>
  <p:transition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我們有一詩歌唱給萬邦，</a:t>
            </a: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要使人心向主歸降，</a:t>
            </a:r>
            <a:br>
              <a:rPr lang="zh-TW" altLang="en-US" sz="54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54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這詩歌能勝過罪惡，</a:t>
            </a: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能粉碎利劍矛槍，</a:t>
            </a:r>
            <a:endParaRPr lang="en-AU" altLang="zh-TW" sz="5400" dirty="0">
              <a:solidFill>
                <a:prstClr val="white"/>
              </a:solidFill>
              <a:latin typeface="HanWangYenLight" pitchFamily="18" charset="-120"/>
              <a:ea typeface="HanWangYenLight" pitchFamily="18" charset="-120"/>
            </a:endParaRP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能粉碎利劍矛槍。</a:t>
            </a:r>
            <a:endParaRPr kumimoji="0" lang="zh-TW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V2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1" indent="-34290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zh-TW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Hymns of Life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生命聖詩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261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60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向萬邦傳福音</a:t>
            </a:r>
          </a:p>
        </p:txBody>
      </p:sp>
    </p:spTree>
    <p:extLst>
      <p:ext uri="{BB962C8B-B14F-4D97-AF65-F5344CB8AC3E}">
        <p14:creationId xmlns:p14="http://schemas.microsoft.com/office/powerpoint/2010/main" val="1490474529"/>
      </p:ext>
    </p:extLst>
  </p:cSld>
  <p:clrMapOvr>
    <a:masterClrMapping/>
  </p:clrMapOvr>
  <p:transition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因黑夜必要轉為晨光，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到午正更照耀輝煌，</a:t>
            </a:r>
            <a:b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基督國度必降臨地上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全地充滿愛與光。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C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1" indent="-34290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zh-TW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Hymns of Life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生命聖詩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261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60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向萬邦傳福音</a:t>
            </a:r>
          </a:p>
        </p:txBody>
      </p:sp>
    </p:spTree>
    <p:extLst>
      <p:ext uri="{BB962C8B-B14F-4D97-AF65-F5344CB8AC3E}">
        <p14:creationId xmlns:p14="http://schemas.microsoft.com/office/powerpoint/2010/main" val="3404390344"/>
      </p:ext>
    </p:extLst>
  </p:cSld>
  <p:clrMapOvr>
    <a:masterClrMapping/>
  </p:clrMapOvr>
  <p:transition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我們有一信息傳給萬邦，</a:t>
            </a: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主在高天掌權作王，</a:t>
            </a:r>
            <a:br>
              <a:rPr lang="zh-TW" altLang="en-US" sz="54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54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差遣愛子救贖我們，</a:t>
            </a: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顯明神慈愛無量，</a:t>
            </a:r>
            <a:endParaRPr lang="en-AU" altLang="zh-TW" sz="5400" dirty="0">
              <a:solidFill>
                <a:prstClr val="white"/>
              </a:solidFill>
              <a:latin typeface="HanWangYenLight" pitchFamily="18" charset="-120"/>
              <a:ea typeface="HanWangYenLight" pitchFamily="18" charset="-120"/>
            </a:endParaRP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顯明神慈愛無量。</a:t>
            </a:r>
            <a:endParaRPr kumimoji="0" lang="zh-TW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V3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1" indent="-34290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zh-TW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Hymns of Life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生命聖詩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261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60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向萬邦傳福音</a:t>
            </a:r>
          </a:p>
        </p:txBody>
      </p:sp>
    </p:spTree>
    <p:extLst>
      <p:ext uri="{BB962C8B-B14F-4D97-AF65-F5344CB8AC3E}">
        <p14:creationId xmlns:p14="http://schemas.microsoft.com/office/powerpoint/2010/main" val="1134044863"/>
      </p:ext>
    </p:extLst>
  </p:cSld>
  <p:clrMapOvr>
    <a:masterClrMapping/>
  </p:clrMapOvr>
  <p:transition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因黑夜必要轉為晨光，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到午正更照耀輝煌，</a:t>
            </a:r>
            <a:b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基督國度必降臨地上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全地充滿愛與光。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C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1" indent="-34290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zh-TW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Hymns of Life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生命聖詩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261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60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向萬邦傳福音</a:t>
            </a:r>
          </a:p>
        </p:txBody>
      </p:sp>
    </p:spTree>
    <p:extLst>
      <p:ext uri="{BB962C8B-B14F-4D97-AF65-F5344CB8AC3E}">
        <p14:creationId xmlns:p14="http://schemas.microsoft.com/office/powerpoint/2010/main" val="1440033282"/>
      </p:ext>
    </p:extLst>
  </p:cSld>
  <p:clrMapOvr>
    <a:masterClrMapping/>
  </p:clrMapOvr>
  <p:transition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我們有一救主傳給萬邦，</a:t>
            </a: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祂曾經歷痛苦悽愴，</a:t>
            </a:r>
            <a:br>
              <a:rPr lang="zh-TW" altLang="en-US" sz="54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54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願全世界一切人民，</a:t>
            </a: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皆來向真理歸降，</a:t>
            </a:r>
            <a:endParaRPr lang="en-AU" altLang="zh-TW" sz="5400" dirty="0">
              <a:solidFill>
                <a:prstClr val="white"/>
              </a:solidFill>
              <a:latin typeface="HanWangYenLight" pitchFamily="18" charset="-120"/>
              <a:ea typeface="HanWangYenLight" pitchFamily="18" charset="-120"/>
            </a:endParaRP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皆來向真理歸降。</a:t>
            </a:r>
            <a:endParaRPr kumimoji="0" lang="zh-TW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V4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1" indent="-34290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zh-TW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Hymns of Life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生命聖詩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261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60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向萬邦傳福音</a:t>
            </a:r>
          </a:p>
        </p:txBody>
      </p:sp>
    </p:spTree>
    <p:extLst>
      <p:ext uri="{BB962C8B-B14F-4D97-AF65-F5344CB8AC3E}">
        <p14:creationId xmlns:p14="http://schemas.microsoft.com/office/powerpoint/2010/main" val="3642207853"/>
      </p:ext>
    </p:extLst>
  </p:cSld>
  <p:clrMapOvr>
    <a:masterClrMapping/>
  </p:clrMapOvr>
  <p:transition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因黑夜必要轉為晨光，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到午正更照耀輝煌，</a:t>
            </a:r>
            <a:b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基督國度必降臨地上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全地充滿愛與光。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C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1" indent="-34290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zh-TW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Hymns of Life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生命聖詩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261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60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向萬邦傳福音</a:t>
            </a:r>
          </a:p>
        </p:txBody>
      </p:sp>
    </p:spTree>
    <p:extLst>
      <p:ext uri="{BB962C8B-B14F-4D97-AF65-F5344CB8AC3E}">
        <p14:creationId xmlns:p14="http://schemas.microsoft.com/office/powerpoint/2010/main" val="2431869396"/>
      </p:ext>
    </p:extLst>
  </p:cSld>
  <p:clrMapOvr>
    <a:masterClrMapping/>
  </p:clrMapOvr>
  <p:transition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CEF76-AB5E-4EED-BF74-976D57D04A61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05429" y="3301442"/>
            <a:ext cx="6139053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marR="0" lvl="1" indent="-342900" algn="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zh-TW" sz="35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Heavy" pitchFamily="18" charset="-120"/>
                <a:ea typeface="HanWangYenHeavy" pitchFamily="18" charset="-120"/>
                <a:cs typeface="+mn-cs"/>
              </a:rPr>
              <a:t>Hymns of Life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kumimoji="0" lang="zh-TW" alt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kumimoji="0" lang="en-US" altLang="zh-TW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Heavy" pitchFamily="18" charset="-120"/>
                <a:ea typeface="HanWangYenHeavy" pitchFamily="18" charset="-120"/>
                <a:cs typeface="+mn-cs"/>
              </a:rPr>
              <a:t>261</a:t>
            </a:r>
            <a:r>
              <a:rPr kumimoji="0" lang="zh-TW" alt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38962" y="764704"/>
            <a:ext cx="17240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Heavy" pitchFamily="18" charset="-120"/>
                <a:ea typeface="HanWangYenHeavy" pitchFamily="18" charset="-120"/>
                <a:cs typeface="+mn-cs"/>
              </a:rPr>
              <a:t>奉獻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21681" y="4293096"/>
            <a:ext cx="64294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向萬邦傳福音</a:t>
            </a:r>
            <a:endParaRPr kumimoji="0" lang="zh-TW" altLang="en-US" sz="48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Heavy" panose="02020300000000000000" pitchFamily="18" charset="-120"/>
              <a:ea typeface="HanWangYenHeavy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44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9132" y="4526762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b="1" dirty="0">
                <a:solidFill>
                  <a:srgbClr val="FF3300"/>
                </a:solidFill>
              </a:rPr>
              <a:t>我要向高山擧目</a:t>
            </a:r>
            <a:endParaRPr kumimoji="0" lang="en-AU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</a:endParaRPr>
          </a:p>
          <a:p>
            <a:pPr lvl="0" algn="ctr"/>
            <a:r>
              <a:rPr lang="en-US" sz="3200" b="1" dirty="0">
                <a:solidFill>
                  <a:srgbClr val="FF3300"/>
                </a:solidFill>
              </a:rPr>
              <a:t>Lift my eyes up to the hills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/>
            </a:endParaRPr>
          </a:p>
          <a:p>
            <a:pPr lvl="0" algn="ctr"/>
            <a:r>
              <a:rPr lang="zh-TW" altLang="en-US" sz="2400" b="1" dirty="0">
                <a:solidFill>
                  <a:srgbClr val="FF3300"/>
                </a:solidFill>
              </a:rPr>
              <a:t>曲</a:t>
            </a:r>
            <a:r>
              <a:rPr lang="en-US" altLang="zh-TW" sz="2400" b="1" dirty="0">
                <a:solidFill>
                  <a:srgbClr val="FF3300"/>
                </a:solidFill>
              </a:rPr>
              <a:t>/</a:t>
            </a:r>
            <a:r>
              <a:rPr lang="zh-TW" altLang="en-US" sz="2400" b="1" dirty="0">
                <a:solidFill>
                  <a:srgbClr val="FF3300"/>
                </a:solidFill>
              </a:rPr>
              <a:t>詞：胡本琳</a:t>
            </a:r>
            <a:r>
              <a:rPr lang="en-US" altLang="zh-TW" sz="2400" b="1" dirty="0">
                <a:solidFill>
                  <a:srgbClr val="FF3300"/>
                </a:solidFill>
              </a:rPr>
              <a:t>   </a:t>
            </a:r>
            <a:r>
              <a:rPr lang="zh-TW" altLang="en-US" sz="2400" b="1" dirty="0">
                <a:solidFill>
                  <a:srgbClr val="FF3300"/>
                </a:solidFill>
              </a:rPr>
              <a:t>讚美之泉音樂事工版權所有</a:t>
            </a:r>
            <a:r>
              <a:rPr lang="zh-TW" altLang="en-US" sz="2400" dirty="0">
                <a:solidFill>
                  <a:srgbClr val="F79646"/>
                </a:solidFill>
              </a:rPr>
              <a:t>	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</a:b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846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5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我要向高山擧目 </a:t>
            </a:r>
          </a:p>
          <a:p>
            <a:pPr lvl="0"/>
            <a:r>
              <a:rPr lang="zh-TW" altLang="en-US" sz="5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我的幫助從何來</a:t>
            </a:r>
            <a:endParaRPr lang="en-AU" altLang="zh-TW" sz="5400" b="1" dirty="0">
              <a:solidFill>
                <a:schemeClr val="bg1">
                  <a:lumMod val="95000"/>
                  <a:lumOff val="5000"/>
                </a:schemeClr>
              </a:solidFill>
              <a:latin typeface="MingLiU-ExtB" panose="02020500000000000000" pitchFamily="18" charset="-120"/>
              <a:ea typeface="MingLiU-ExtB" panose="02020500000000000000" pitchFamily="18" charset="-120"/>
            </a:endParaRPr>
          </a:p>
          <a:p>
            <a:pPr lvl="0"/>
            <a:r>
              <a:rPr lang="zh-TW" altLang="en-US" sz="5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我的幫助從</a:t>
            </a:r>
            <a:endParaRPr lang="en-AU" altLang="zh-TW" sz="5400" b="1" dirty="0">
              <a:solidFill>
                <a:schemeClr val="bg1">
                  <a:lumMod val="95000"/>
                  <a:lumOff val="5000"/>
                </a:schemeClr>
              </a:solidFill>
              <a:latin typeface="MingLiU-ExtB" panose="02020500000000000000" pitchFamily="18" charset="-120"/>
              <a:ea typeface="MingLiU-ExtB" panose="02020500000000000000" pitchFamily="18" charset="-120"/>
            </a:endParaRPr>
          </a:p>
          <a:p>
            <a:pPr lvl="0"/>
            <a:r>
              <a:rPr lang="zh-TW" altLang="en-US" sz="5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造天地的耶和華而來  </a:t>
            </a:r>
          </a:p>
          <a:p>
            <a:pPr lvl="0"/>
            <a:r>
              <a:rPr lang="zh-TW" altLang="en-US" sz="5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哈利路亞 </a:t>
            </a:r>
            <a:r>
              <a:rPr lang="en-AU" altLang="zh-TW" sz="5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(x4)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</a:b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HanWangYenLight" pitchFamily="18" charset="-12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</a:t>
            </a:r>
          </a:p>
        </p:txBody>
      </p:sp>
    </p:spTree>
    <p:extLst>
      <p:ext uri="{BB962C8B-B14F-4D97-AF65-F5344CB8AC3E}">
        <p14:creationId xmlns:p14="http://schemas.microsoft.com/office/powerpoint/2010/main" val="2025398316"/>
      </p:ext>
    </p:extLst>
  </p:cSld>
  <p:clrMapOvr>
    <a:masterClrMapping/>
  </p:clrMapOvr>
  <p:transition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39B49-70C6-4A11-9725-6479E4E3348B}" type="slidenum">
              <a:rPr lang="en-AU"/>
              <a:pPr>
                <a:defRPr/>
              </a:pPr>
              <a:t>60</a:t>
            </a:fld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1745432" y="2420888"/>
            <a:ext cx="6635700" cy="116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b="1" kern="1500" spc="800" dirty="0">
                <a:latin typeface="HanWangYenLight" pitchFamily="18" charset="-120"/>
                <a:ea typeface="HanWangYenLight" pitchFamily="18" charset="-120"/>
              </a:rPr>
              <a:t>歡迎新來賓</a:t>
            </a:r>
            <a:endParaRPr lang="en-AU" sz="7000" b="1" kern="1500" spc="8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9184" y="1268760"/>
            <a:ext cx="6528196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b="1" kern="1500" spc="800" dirty="0">
                <a:latin typeface="HanWangYenLight" pitchFamily="18" charset="-120"/>
                <a:ea typeface="HanWangYenLight" pitchFamily="18" charset="-120"/>
                <a:cs typeface="+mn-cs"/>
              </a:rPr>
              <a:t>W e l c o m e</a:t>
            </a:r>
            <a:endParaRPr lang="en-AU" sz="4000" b="1" kern="1500" spc="8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7630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BE756-ECBE-4215-A20B-8059BAF0590B}" type="slidenum">
              <a:rPr lang="en-AU"/>
              <a:pPr>
                <a:defRPr/>
              </a:pPr>
              <a:t>61</a:t>
            </a:fld>
            <a:endParaRPr lang="en-AU" dirty="0"/>
          </a:p>
        </p:txBody>
      </p:sp>
      <p:sp>
        <p:nvSpPr>
          <p:cNvPr id="49162" name="TextBox 11"/>
          <p:cNvSpPr txBox="1">
            <a:spLocks noChangeArrowheads="1"/>
          </p:cNvSpPr>
          <p:nvPr/>
        </p:nvSpPr>
        <p:spPr bwMode="auto">
          <a:xfrm>
            <a:off x="3851920" y="2060848"/>
            <a:ext cx="22367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8000" b="1" dirty="0"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AU" sz="8000" b="1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50353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6BE756-ECBE-4215-A20B-8059BAF0590B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62" name="TextBox 11"/>
          <p:cNvSpPr txBox="1">
            <a:spLocks noChangeArrowheads="1"/>
          </p:cNvSpPr>
          <p:nvPr/>
        </p:nvSpPr>
        <p:spPr bwMode="auto">
          <a:xfrm>
            <a:off x="3851920" y="2060848"/>
            <a:ext cx="22367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報告</a:t>
            </a:r>
            <a:endParaRPr kumimoji="0" lang="en-AU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BA7293-55B4-4B6F-A6B0-5483A9C9D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54" y="0"/>
            <a:ext cx="9144000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035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63</a:t>
            </a:fld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1691680" y="696557"/>
            <a:ext cx="2492990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6000" b="1" dirty="0">
                <a:latin typeface="HanWangYenLight" pitchFamily="18" charset="-120"/>
                <a:ea typeface="HanWangYenLight" pitchFamily="18" charset="-120"/>
              </a:rPr>
              <a:t>回應詩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8370" y="4466365"/>
            <a:ext cx="65444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4800" dirty="0"/>
              <a:t>我知誰掌管明天</a:t>
            </a:r>
            <a:endParaRPr lang="ja-JP" altLang="en-US" sz="4800" spc="600" dirty="0">
              <a:latin typeface="HanWangYenHeavy" panose="02020300000000000000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3451" y="5301208"/>
            <a:ext cx="5694829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latin typeface="HanWangYenHeavy" pitchFamily="18" charset="-120"/>
                <a:ea typeface="HanWangYenHeavy" pitchFamily="18" charset="-120"/>
                <a:cs typeface="+mn-cs"/>
              </a:rPr>
              <a:t>Hymns of Life </a:t>
            </a:r>
            <a:r>
              <a:rPr lang="en-US" sz="3500" dirty="0" err="1"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3500" dirty="0"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AU" altLang="zh-TW" sz="3500" dirty="0">
                <a:latin typeface="HanWangYenHeavy" pitchFamily="18" charset="-120"/>
                <a:ea typeface="HanWangYenHeavy" pitchFamily="18" charset="-120"/>
              </a:rPr>
              <a:t>282</a:t>
            </a:r>
            <a:r>
              <a:rPr lang="en-US" altLang="zh-TW" sz="3500" dirty="0"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27934639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我不知明天將如何，</a:t>
            </a:r>
            <a:endParaRPr lang="en-AU" altLang="zh-TW" sz="5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每一天只為主活，</a:t>
            </a:r>
            <a:b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</a:br>
            <a: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我不借明天的陽光，</a:t>
            </a:r>
            <a:endParaRPr lang="en-AU" altLang="zh-TW" sz="5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因明天或不晴朗，</a:t>
            </a:r>
            <a:b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</a:b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64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282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092" y="4896927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dirty="0">
                <a:solidFill>
                  <a:schemeClr val="accent6"/>
                </a:solidFill>
              </a:rPr>
              <a:t>我知誰掌管明天</a:t>
            </a:r>
            <a:endParaRPr lang="ja-JP" altLang="en-US" sz="4400" spc="600" dirty="0">
              <a:solidFill>
                <a:schemeClr val="accent6"/>
              </a:solidFill>
              <a:latin typeface="HanWangYenHeavy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1035575"/>
      </p:ext>
    </p:extLst>
  </p:cSld>
  <p:clrMapOvr>
    <a:masterClrMapping/>
  </p:clrMapOvr>
  <p:transition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我不要為將來憂慮，</a:t>
            </a:r>
            <a:endParaRPr lang="en-AU" altLang="zh-TW" sz="5400" dirty="0">
              <a:solidFill>
                <a:prstClr val="white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因我信主的應許，</a:t>
            </a:r>
            <a:b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</a:br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我今天要與主同行，</a:t>
            </a:r>
            <a:endParaRPr lang="en-AU" altLang="zh-TW" sz="5400" dirty="0">
              <a:solidFill>
                <a:prstClr val="white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因祂知前面路程。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V1b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1" indent="-34290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zh-TW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Hymns of Life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生命聖詩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282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092" y="4896927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我知誰掌管明天</a:t>
            </a:r>
            <a:endParaRPr kumimoji="0" lang="ja-JP" altLang="en-US" sz="4400" b="0" i="0" u="none" strike="noStrike" kern="1200" cap="none" spc="60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HanWangYenHeavy" panose="02020300000000000000" pitchFamily="18" charset="-12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828834"/>
      </p:ext>
    </p:extLst>
  </p:cSld>
  <p:clrMapOvr>
    <a:masterClrMapping/>
  </p:clrMapOvr>
  <p:transition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有許多未來的事情，</a:t>
            </a:r>
            <a:endParaRPr lang="en-AU" altLang="zh-TW" sz="5400" dirty="0">
              <a:solidFill>
                <a:prstClr val="white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我現在不能識透，</a:t>
            </a:r>
            <a:b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</a:br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但我知誰掌管明天，</a:t>
            </a:r>
            <a:endParaRPr lang="en-AU" altLang="zh-TW" sz="5400" dirty="0">
              <a:solidFill>
                <a:prstClr val="white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我也知誰牽我手。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C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1" indent="-34290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zh-TW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Hymns of Life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生命聖詩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282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092" y="4896927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我知誰掌管明天</a:t>
            </a:r>
            <a:endParaRPr kumimoji="0" lang="ja-JP" altLang="en-US" sz="4400" b="0" i="0" u="none" strike="noStrike" kern="1200" cap="none" spc="60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HanWangYenHeavy" panose="02020300000000000000" pitchFamily="18" charset="-12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143717"/>
      </p:ext>
    </p:extLst>
  </p:cSld>
  <p:clrMapOvr>
    <a:masterClrMapping/>
  </p:clrMapOvr>
  <p:transition>
    <p:cut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每一步越走越光明，</a:t>
            </a:r>
            <a:endParaRPr lang="en-AU" altLang="zh-TW" sz="5400" dirty="0">
              <a:solidFill>
                <a:prstClr val="white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像攀登黃金階梯，</a:t>
            </a:r>
            <a:b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</a:br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每重擔越挑越輕省，</a:t>
            </a:r>
            <a:endParaRPr lang="en-AU" altLang="zh-TW" sz="5400" dirty="0">
              <a:solidFill>
                <a:prstClr val="white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每朵雲披上銀衣，</a:t>
            </a:r>
            <a:b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</a:b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V2a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1" indent="-34290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zh-TW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Hymns of Life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生命聖詩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282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092" y="4896927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我知誰掌管明天</a:t>
            </a:r>
            <a:endParaRPr kumimoji="0" lang="ja-JP" altLang="en-US" sz="4400" b="0" i="0" u="none" strike="noStrike" kern="1200" cap="none" spc="60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HanWangYenHeavy" panose="02020300000000000000" pitchFamily="18" charset="-12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983401"/>
      </p:ext>
    </p:extLst>
  </p:cSld>
  <p:clrMapOvr>
    <a:masterClrMapping/>
  </p:clrMapOvr>
  <p:transition>
    <p:cut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在那裡陽光常普照，</a:t>
            </a:r>
            <a:endParaRPr lang="en-AU" altLang="zh-TW" sz="5400" dirty="0">
              <a:solidFill>
                <a:prstClr val="white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不再有淚流滿面，</a:t>
            </a:r>
            <a:b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</a:br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在美麗彩虹的盡頭，</a:t>
            </a:r>
            <a:endParaRPr lang="en-AU" altLang="zh-TW" sz="5400" dirty="0">
              <a:solidFill>
                <a:prstClr val="white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眾山嶺與天相連。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V2b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1" indent="-34290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zh-TW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Hymns of Life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生命聖詩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282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092" y="4896927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我知誰掌管明天</a:t>
            </a:r>
            <a:endParaRPr kumimoji="0" lang="ja-JP" altLang="en-US" sz="4400" b="0" i="0" u="none" strike="noStrike" kern="1200" cap="none" spc="60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HanWangYenHeavy" panose="02020300000000000000" pitchFamily="18" charset="-12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018404"/>
      </p:ext>
    </p:extLst>
  </p:cSld>
  <p:clrMapOvr>
    <a:masterClrMapping/>
  </p:clrMapOvr>
  <p:transition>
    <p:cut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有許多未來的事情，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我現在不能識透，</a:t>
            </a:r>
            <a:b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</a:b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但我知誰掌管明天，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我也知誰牽我手。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C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1" indent="-34290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zh-TW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Hymns of Life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生命聖詩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282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092" y="4896927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我知誰掌管明天</a:t>
            </a:r>
            <a:endParaRPr kumimoji="0" lang="ja-JP" altLang="en-US" sz="4400" b="0" i="0" u="none" strike="noStrike" kern="1200" cap="none" spc="60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HanWangYenHeavy" panose="02020300000000000000" pitchFamily="18" charset="-12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943794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4400" dirty="0">
                <a:solidFill>
                  <a:srgbClr val="F79646"/>
                </a:solidFill>
              </a:rPr>
              <a:t>神大愛 </a:t>
            </a:r>
            <a:r>
              <a:rPr lang="en-AU" altLang="ja-JP" sz="4400" dirty="0">
                <a:solidFill>
                  <a:srgbClr val="F79646"/>
                </a:solidFill>
              </a:rPr>
              <a:t>Jesus’ Love</a:t>
            </a:r>
            <a:endParaRPr kumimoji="0" lang="en-AU" altLang="ja-JP" sz="44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  <a:p>
            <a:pPr lvl="0" algn="ctr"/>
            <a:r>
              <a:rPr lang="zh-TW" altLang="en-US" dirty="0">
                <a:solidFill>
                  <a:srgbClr val="F79646"/>
                </a:solidFill>
              </a:rPr>
              <a:t>曲</a:t>
            </a:r>
            <a:r>
              <a:rPr lang="en-US" altLang="zh-TW" dirty="0">
                <a:solidFill>
                  <a:srgbClr val="F79646"/>
                </a:solidFill>
              </a:rPr>
              <a:t>/</a:t>
            </a:r>
            <a:r>
              <a:rPr lang="zh-TW" altLang="en-US" dirty="0">
                <a:solidFill>
                  <a:srgbClr val="F79646"/>
                </a:solidFill>
              </a:rPr>
              <a:t>詞：鄧淑儀</a:t>
            </a:r>
            <a:r>
              <a:rPr lang="en-US" altLang="zh-TW" dirty="0">
                <a:solidFill>
                  <a:srgbClr val="F79646"/>
                </a:solidFill>
              </a:rPr>
              <a:t> 	 </a:t>
            </a:r>
            <a:r>
              <a:rPr lang="zh-TW" altLang="en-US" dirty="0">
                <a:solidFill>
                  <a:srgbClr val="F79646"/>
                </a:solidFill>
              </a:rPr>
              <a:t>基恩敬拜音樂事工版權所有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</a:b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我唱出，神大愛，</a:t>
            </a: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神豈有難成的事。 </a:t>
            </a: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人生路，常起跌，</a:t>
            </a: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祢話語叫我永不動搖。</a:t>
            </a:r>
            <a:endParaRPr kumimoji="0" lang="zh-TW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V1a</a:t>
            </a:r>
          </a:p>
        </p:txBody>
      </p:sp>
    </p:spTree>
    <p:extLst>
      <p:ext uri="{BB962C8B-B14F-4D97-AF65-F5344CB8AC3E}">
        <p14:creationId xmlns:p14="http://schemas.microsoft.com/office/powerpoint/2010/main" val="3127030608"/>
      </p:ext>
    </p:extLst>
  </p:cSld>
  <p:clrMapOvr>
    <a:masterClrMapping/>
  </p:clrMapOvr>
  <p:transition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我不知明天將如何，</a:t>
            </a:r>
            <a:endParaRPr lang="en-AU" altLang="zh-TW" sz="5400" dirty="0">
              <a:solidFill>
                <a:prstClr val="white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或遭遇貧苦飢餓，</a:t>
            </a:r>
            <a:b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</a:br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但那位看顧麻雀者，</a:t>
            </a:r>
            <a:endParaRPr lang="en-AU" altLang="zh-TW" sz="5400" dirty="0">
              <a:solidFill>
                <a:prstClr val="white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祂必然也看顧我，</a:t>
            </a:r>
            <a:b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</a:b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V3a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1" indent="-34290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zh-TW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Hymns of Life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生命聖詩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282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092" y="4896927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我知誰掌管明天</a:t>
            </a:r>
            <a:endParaRPr kumimoji="0" lang="ja-JP" altLang="en-US" sz="4400" b="0" i="0" u="none" strike="noStrike" kern="1200" cap="none" spc="60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HanWangYenHeavy" panose="02020300000000000000" pitchFamily="18" charset="-12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958826"/>
      </p:ext>
    </p:extLst>
  </p:cSld>
  <p:clrMapOvr>
    <a:masterClrMapping/>
  </p:clrMapOvr>
  <p:transition>
    <p:cut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祂是我旅途的良伴，</a:t>
            </a:r>
            <a:endParaRPr lang="en-AU" altLang="zh-TW" sz="5400" dirty="0">
              <a:solidFill>
                <a:prstClr val="white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縱遭遇各樣災害，</a:t>
            </a:r>
            <a:b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</a:br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我救主必與我同在，</a:t>
            </a:r>
            <a:endParaRPr lang="en-AU" altLang="zh-TW" sz="5400" dirty="0">
              <a:solidFill>
                <a:prstClr val="white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祂寶血把我遮蓋。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V3b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1" indent="-34290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zh-TW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Hymns of Life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生命聖詩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282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092" y="4896927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我知誰掌管明天</a:t>
            </a:r>
            <a:endParaRPr kumimoji="0" lang="ja-JP" altLang="en-US" sz="4400" b="0" i="0" u="none" strike="noStrike" kern="1200" cap="none" spc="60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HanWangYenHeavy" panose="02020300000000000000" pitchFamily="18" charset="-12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160511"/>
      </p:ext>
    </p:extLst>
  </p:cSld>
  <p:clrMapOvr>
    <a:masterClrMapping/>
  </p:clrMapOvr>
  <p:transition>
    <p:cut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有許多未來的事情，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我現在不能識透，</a:t>
            </a:r>
            <a:b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</a:b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但我知誰掌管明天，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我也知誰牽我手。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C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1" indent="-34290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zh-TW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Hymns of Life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生命聖詩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282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092" y="4896927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我知誰掌管明天</a:t>
            </a:r>
            <a:endParaRPr kumimoji="0" lang="ja-JP" altLang="en-US" sz="4400" b="0" i="0" u="none" strike="noStrike" kern="1200" cap="none" spc="60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HanWangYenHeavy" panose="02020300000000000000" pitchFamily="18" charset="-12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354641"/>
      </p:ext>
    </p:extLst>
  </p:cSld>
  <p:clrMapOvr>
    <a:masterClrMapping/>
  </p:clrMapOvr>
  <p:transition>
    <p:cut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91C26-2D2B-4CE3-A812-3447BD499175}" type="slidenum">
              <a:rPr lang="en-AU"/>
              <a:pPr>
                <a:defRPr/>
              </a:pPr>
              <a:t>73</a:t>
            </a:fld>
            <a:endParaRPr lang="en-AU" dirty="0"/>
          </a:p>
        </p:txBody>
      </p:sp>
      <p:sp>
        <p:nvSpPr>
          <p:cNvPr id="48138" name="TextBox 11"/>
          <p:cNvSpPr txBox="1">
            <a:spLocks noChangeArrowheads="1"/>
          </p:cNvSpPr>
          <p:nvPr/>
        </p:nvSpPr>
        <p:spPr bwMode="auto">
          <a:xfrm>
            <a:off x="2411760" y="2060848"/>
            <a:ext cx="52320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4000"/>
              </a:spcBef>
              <a:defRPr/>
            </a:pPr>
            <a:r>
              <a:rPr lang="en-AU" altLang="en-US" sz="8000" b="1" dirty="0">
                <a:latin typeface="HanWangYenLight" pitchFamily="18" charset="-120"/>
                <a:ea typeface="HanWangYenLight" pitchFamily="18" charset="-120"/>
              </a:rPr>
              <a:t>祝 福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60848"/>
            <a:ext cx="9143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altLang="en-US" sz="8000" b="1" dirty="0">
                <a:latin typeface="HanWangYenLight" pitchFamily="18" charset="-120"/>
                <a:ea typeface="HanWangYenLight" pitchFamily="18" charset="-120"/>
              </a:rPr>
              <a:t>默禱．</a:t>
            </a:r>
            <a:r>
              <a:rPr lang="en-US" altLang="en-US" sz="8000" b="1" dirty="0">
                <a:latin typeface="HanWangYenLight" pitchFamily="18" charset="-120"/>
                <a:ea typeface="HanWangYenLight" pitchFamily="18" charset="-120"/>
              </a:rPr>
              <a:t>散會</a:t>
            </a:r>
          </a:p>
          <a:p>
            <a:pPr algn="ctr"/>
            <a:endParaRPr lang="en-AU" sz="8000" dirty="0">
              <a:solidFill>
                <a:schemeClr val="accent1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神大愛 </a:t>
            </a:r>
            <a:r>
              <a:rPr kumimoji="0" lang="en-AU" altLang="ja-JP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Jesus’ Love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曲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/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詞：鄧淑儀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	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基恩敬拜音樂事工版權所有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</a:b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在世間，能遇祢，</a:t>
            </a: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迷了路有主引導。</a:t>
            </a:r>
            <a:endParaRPr lang="en-AU" altLang="zh-TW" sz="5400" dirty="0">
              <a:solidFill>
                <a:prstClr val="white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常施恩，常看顧，</a:t>
            </a: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祢杖扶持，祢竿引領。</a:t>
            </a:r>
            <a:endParaRPr kumimoji="0" lang="zh-TW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V2a</a:t>
            </a:r>
          </a:p>
        </p:txBody>
      </p:sp>
    </p:spTree>
    <p:extLst>
      <p:ext uri="{BB962C8B-B14F-4D97-AF65-F5344CB8AC3E}">
        <p14:creationId xmlns:p14="http://schemas.microsoft.com/office/powerpoint/2010/main" val="3568453891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神大愛 </a:t>
            </a:r>
            <a:r>
              <a:rPr kumimoji="0" lang="en-AU" altLang="ja-JP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Jesus’ Love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曲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/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詞：鄧淑儀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	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基恩敬拜音樂事工版權所有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</a:b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何時我跌倒，</a:t>
            </a:r>
            <a:endParaRPr lang="en-AU" altLang="zh-TW" sz="5400" dirty="0">
              <a:solidFill>
                <a:prstClr val="white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何時祢扶持，</a:t>
            </a: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危難遇風雪，</a:t>
            </a:r>
            <a:endParaRPr lang="en-AU" altLang="zh-TW" sz="5400" dirty="0">
              <a:solidFill>
                <a:prstClr val="white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祢必庇佑。</a:t>
            </a: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前途在祢手，牽我到白頭，</a:t>
            </a:r>
          </a:p>
          <a:p>
            <a:pPr lvl="0"/>
            <a:r>
              <a:rPr lang="zh-TW" altLang="en-US" sz="5400" dirty="0">
                <a:solidFill>
                  <a:prstClr val="whit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守護我，從今天起，直到永遠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a</a:t>
            </a:r>
          </a:p>
        </p:txBody>
      </p:sp>
    </p:spTree>
    <p:extLst>
      <p:ext uri="{BB962C8B-B14F-4D97-AF65-F5344CB8AC3E}">
        <p14:creationId xmlns:p14="http://schemas.microsoft.com/office/powerpoint/2010/main" val="1338490927"/>
      </p:ext>
    </p:extLst>
  </p:cSld>
  <p:clrMapOvr>
    <a:masterClrMapping/>
  </p:clrMapOvr>
  <p:transition>
    <p:cut/>
  </p:transition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anto_wk245.sa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to_wk245.sample.potx" id="{C6DDBEC8-76EC-4553-B280-5054F1741D4E}" vid="{1C79B4D6-4707-4EEF-BED0-E1E5FACF26E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Canto_wk245.sample</Template>
  <TotalTime>9969</TotalTime>
  <Words>3962</Words>
  <Application>Microsoft Office PowerPoint</Application>
  <PresentationFormat>On-screen Show (4:3)</PresentationFormat>
  <Paragraphs>473</Paragraphs>
  <Slides>74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74</vt:i4>
      </vt:variant>
    </vt:vector>
  </HeadingPairs>
  <TitlesOfParts>
    <vt:vector size="93" baseType="lpstr">
      <vt:lpstr>Gungsuh</vt:lpstr>
      <vt:lpstr>HanWangYenHeavy</vt:lpstr>
      <vt:lpstr>HanWangYenLight</vt:lpstr>
      <vt:lpstr>Microsoft GothicNeo</vt:lpstr>
      <vt:lpstr>Microsoft JhengHei</vt:lpstr>
      <vt:lpstr>Microsoft JhengHei UI</vt:lpstr>
      <vt:lpstr>MingLiU-ExtB</vt:lpstr>
      <vt:lpstr>MS Gothic</vt:lpstr>
      <vt:lpstr>PMingLiU (Body)</vt:lpstr>
      <vt:lpstr>PMingLiU-ExtB</vt:lpstr>
      <vt:lpstr>Arial</vt:lpstr>
      <vt:lpstr>Calibri</vt:lpstr>
      <vt:lpstr>Calibri Light</vt:lpstr>
      <vt:lpstr>Century Gothic</vt:lpstr>
      <vt:lpstr>Wingdings 3</vt:lpstr>
      <vt:lpstr>Canto_wk245.sample</vt:lpstr>
      <vt:lpstr>Custom Design</vt:lpstr>
      <vt:lpstr>Office Theme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三件快樂事！ 路10:17-20, 38-42</vt:lpstr>
      <vt:lpstr>我們有平安嗎？</vt:lpstr>
      <vt:lpstr>路加福音10章</vt:lpstr>
      <vt:lpstr>路加福音10章</vt:lpstr>
      <vt:lpstr>第一件快樂事 (路10:1-17)</vt:lpstr>
      <vt:lpstr>第一件快樂事 (路10:1-17)</vt:lpstr>
      <vt:lpstr>耶穌會怎樣做 (WWJD)？</vt:lpstr>
      <vt:lpstr>耶穌會怎樣做 (WWJD)？</vt:lpstr>
      <vt:lpstr>第一件快樂事</vt:lpstr>
      <vt:lpstr>名字記錄天上(瑪拉基書3:16-17)</vt:lpstr>
      <vt:lpstr>我們如何被   神紀念</vt:lpstr>
      <vt:lpstr>第三件快樂事 (路10:38-42)</vt:lpstr>
      <vt:lpstr>名字……</vt:lpstr>
      <vt:lpstr>神的名字是……</vt:lpstr>
      <vt:lpstr>完</vt:lpstr>
      <vt:lpstr>PowerPoint Presentation</vt:lpstr>
      <vt:lpstr>奉獻指南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Frankie</dc:creator>
  <cp:lastModifiedBy>MagMag 珠瑪璣 주민연</cp:lastModifiedBy>
  <cp:revision>2136</cp:revision>
  <dcterms:created xsi:type="dcterms:W3CDTF">2014-08-20T02:29:42Z</dcterms:created>
  <dcterms:modified xsi:type="dcterms:W3CDTF">2020-03-29T03:03:20Z</dcterms:modified>
</cp:coreProperties>
</file>