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8" r:id="rId3"/>
    <p:sldMasterId id="2147483680" r:id="rId4"/>
  </p:sldMasterIdLst>
  <p:notesMasterIdLst>
    <p:notesMasterId r:id="rId130"/>
  </p:notesMasterIdLst>
  <p:handoutMasterIdLst>
    <p:handoutMasterId r:id="rId131"/>
  </p:handoutMasterIdLst>
  <p:sldIdLst>
    <p:sldId id="841" r:id="rId5"/>
    <p:sldId id="458" r:id="rId6"/>
    <p:sldId id="260" r:id="rId7"/>
    <p:sldId id="265" r:id="rId8"/>
    <p:sldId id="328" r:id="rId9"/>
    <p:sldId id="2883" r:id="rId10"/>
    <p:sldId id="2783" r:id="rId11"/>
    <p:sldId id="2785" r:id="rId12"/>
    <p:sldId id="2786" r:id="rId13"/>
    <p:sldId id="2764" r:id="rId14"/>
    <p:sldId id="2889" r:id="rId15"/>
    <p:sldId id="2887" r:id="rId16"/>
    <p:sldId id="2799" r:id="rId17"/>
    <p:sldId id="2884" r:id="rId18"/>
    <p:sldId id="2890" r:id="rId19"/>
    <p:sldId id="2798" r:id="rId20"/>
    <p:sldId id="2886" r:id="rId21"/>
    <p:sldId id="2796" r:id="rId22"/>
    <p:sldId id="2797" r:id="rId23"/>
    <p:sldId id="2885" r:id="rId24"/>
    <p:sldId id="2888" r:id="rId25"/>
    <p:sldId id="2816" r:id="rId26"/>
    <p:sldId id="2895" r:id="rId27"/>
    <p:sldId id="2894" r:id="rId28"/>
    <p:sldId id="2893" r:id="rId29"/>
    <p:sldId id="2891" r:id="rId30"/>
    <p:sldId id="2899" r:id="rId31"/>
    <p:sldId id="2901" r:id="rId32"/>
    <p:sldId id="2900" r:id="rId33"/>
    <p:sldId id="2892" r:id="rId34"/>
    <p:sldId id="2898" r:id="rId35"/>
    <p:sldId id="2897" r:id="rId36"/>
    <p:sldId id="2896" r:id="rId37"/>
    <p:sldId id="2905" r:id="rId38"/>
    <p:sldId id="2904" r:id="rId39"/>
    <p:sldId id="2903" r:id="rId40"/>
    <p:sldId id="2902" r:id="rId41"/>
    <p:sldId id="2910" r:id="rId42"/>
    <p:sldId id="2911" r:id="rId43"/>
    <p:sldId id="2912" r:id="rId44"/>
    <p:sldId id="2913" r:id="rId45"/>
    <p:sldId id="2914" r:id="rId46"/>
    <p:sldId id="2822" r:id="rId47"/>
    <p:sldId id="2907" r:id="rId48"/>
    <p:sldId id="2906" r:id="rId49"/>
    <p:sldId id="2934" r:id="rId50"/>
    <p:sldId id="2908" r:id="rId51"/>
    <p:sldId id="2935" r:id="rId52"/>
    <p:sldId id="2916" r:id="rId53"/>
    <p:sldId id="2917" r:id="rId54"/>
    <p:sldId id="2932" r:id="rId55"/>
    <p:sldId id="2933" r:id="rId56"/>
    <p:sldId id="2924" r:id="rId57"/>
    <p:sldId id="2931" r:id="rId58"/>
    <p:sldId id="2929" r:id="rId59"/>
    <p:sldId id="2930" r:id="rId60"/>
    <p:sldId id="2925" r:id="rId61"/>
    <p:sldId id="389" r:id="rId62"/>
    <p:sldId id="2752" r:id="rId63"/>
    <p:sldId id="256" r:id="rId64"/>
    <p:sldId id="257" r:id="rId65"/>
    <p:sldId id="258" r:id="rId66"/>
    <p:sldId id="259" r:id="rId67"/>
    <p:sldId id="2942" r:id="rId68"/>
    <p:sldId id="261" r:id="rId69"/>
    <p:sldId id="262" r:id="rId70"/>
    <p:sldId id="263" r:id="rId71"/>
    <p:sldId id="264" r:id="rId72"/>
    <p:sldId id="2943" r:id="rId73"/>
    <p:sldId id="266" r:id="rId74"/>
    <p:sldId id="2505" r:id="rId75"/>
    <p:sldId id="2706" r:id="rId76"/>
    <p:sldId id="2774" r:id="rId77"/>
    <p:sldId id="891" r:id="rId78"/>
    <p:sldId id="1877" r:id="rId79"/>
    <p:sldId id="2862" r:id="rId80"/>
    <p:sldId id="2859" r:id="rId81"/>
    <p:sldId id="2858" r:id="rId82"/>
    <p:sldId id="2857" r:id="rId83"/>
    <p:sldId id="336" r:id="rId84"/>
    <p:sldId id="2944" r:id="rId85"/>
    <p:sldId id="2945" r:id="rId86"/>
    <p:sldId id="267" r:id="rId87"/>
    <p:sldId id="278" r:id="rId88"/>
    <p:sldId id="277" r:id="rId89"/>
    <p:sldId id="269" r:id="rId90"/>
    <p:sldId id="270" r:id="rId91"/>
    <p:sldId id="279" r:id="rId92"/>
    <p:sldId id="271" r:id="rId93"/>
    <p:sldId id="280" r:id="rId94"/>
    <p:sldId id="281" r:id="rId95"/>
    <p:sldId id="272" r:id="rId96"/>
    <p:sldId id="337" r:id="rId97"/>
    <p:sldId id="2866" r:id="rId98"/>
    <p:sldId id="2864" r:id="rId99"/>
    <p:sldId id="2867" r:id="rId100"/>
    <p:sldId id="2554" r:id="rId101"/>
    <p:sldId id="2869" r:id="rId102"/>
    <p:sldId id="2871" r:id="rId103"/>
    <p:sldId id="2865" r:id="rId104"/>
    <p:sldId id="2868" r:id="rId105"/>
    <p:sldId id="2870" r:id="rId106"/>
    <p:sldId id="2474" r:id="rId107"/>
    <p:sldId id="2475" r:id="rId108"/>
    <p:sldId id="2476" r:id="rId109"/>
    <p:sldId id="2874" r:id="rId110"/>
    <p:sldId id="2875" r:id="rId111"/>
    <p:sldId id="2936" r:id="rId112"/>
    <p:sldId id="2881" r:id="rId113"/>
    <p:sldId id="2879" r:id="rId114"/>
    <p:sldId id="2937" r:id="rId115"/>
    <p:sldId id="2559" r:id="rId116"/>
    <p:sldId id="2876" r:id="rId117"/>
    <p:sldId id="2938" r:id="rId118"/>
    <p:sldId id="2872" r:id="rId119"/>
    <p:sldId id="2878" r:id="rId120"/>
    <p:sldId id="2939" r:id="rId121"/>
    <p:sldId id="2873" r:id="rId122"/>
    <p:sldId id="2877" r:id="rId123"/>
    <p:sldId id="2940" r:id="rId124"/>
    <p:sldId id="2882" r:id="rId125"/>
    <p:sldId id="2880" r:id="rId126"/>
    <p:sldId id="2941" r:id="rId127"/>
    <p:sldId id="342" r:id="rId128"/>
    <p:sldId id="327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718" autoAdjust="0"/>
  </p:normalViewPr>
  <p:slideViewPr>
    <p:cSldViewPr>
      <p:cViewPr varScale="1">
        <p:scale>
          <a:sx n="68" d="100"/>
          <a:sy n="68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12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3/15/2020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3/15/2020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67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48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68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737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549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2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104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740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30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8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626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004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978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420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543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320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295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133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332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0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65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84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80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11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90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76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76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311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5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短講</a:t>
            </a:r>
            <a:endParaRPr lang="en-US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97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3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0734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63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0049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640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7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692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06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94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6" r:id="rId3"/>
    <p:sldLayoutId id="2147483661" r:id="rId4"/>
    <p:sldLayoutId id="2147483675" r:id="rId5"/>
    <p:sldLayoutId id="214748367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5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15/03/2020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48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信靠耶穌何等甜美；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how sweet to trust in Jesus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只要信靠主寶血，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3600" dirty="0">
                <a:ea typeface="HanWangYenLight" pitchFamily="18" charset="-120"/>
              </a:rPr>
              <a:t>Just to trust His cleansing blood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523177997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我拿甚麼獻給祢？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一切皆祢所賜。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光陰，金錢，才幹非我有，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凡我所有全屬祢。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3451908208"/>
      </p:ext>
    </p:extLst>
  </p:cSld>
  <p:clrMapOvr>
    <a:masterClrMapping/>
  </p:clrMapOvr>
  <p:transition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耶穌我主我救主，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一切為我撇棄，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祢離開天上美家，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加略山上受死。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3932330747"/>
      </p:ext>
    </p:extLst>
  </p:cSld>
  <p:clrMapOvr>
    <a:masterClrMapping/>
  </p:clrMapOvr>
  <p:transition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我拿甚麼獻給祢？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一切為我撇棄，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我願奉獻不留下一點，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完全奉獻給祢。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2908541498"/>
      </p:ext>
    </p:extLst>
  </p:cSld>
  <p:clrMapOvr>
    <a:masterClrMapping/>
  </p:clrMapOvr>
  <p:transition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1152128" cy="447423"/>
          </a:xfrm>
        </p:spPr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103</a:t>
            </a:fld>
            <a:endParaRPr lang="en-AU" dirty="0"/>
          </a:p>
        </p:txBody>
      </p:sp>
      <p:pic>
        <p:nvPicPr>
          <p:cNvPr id="47113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91680" y="2902877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1700808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104</a:t>
            </a:fld>
            <a:endParaRPr lang="en-AU" dirty="0"/>
          </a:p>
        </p:txBody>
      </p:sp>
      <p:pic>
        <p:nvPicPr>
          <p:cNvPr id="48137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79885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636912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solidFill>
                  <a:schemeClr val="tx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solidFill>
                <a:schemeClr val="tx2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105</a:t>
            </a:fld>
            <a:endParaRPr lang="en-AU" dirty="0"/>
          </a:p>
        </p:txBody>
      </p:sp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823" y="1524000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chemeClr val="tx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我需要主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256" y="3394575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291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我需要主，我深切需要祂，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在愁苦中，別無朋友像祂；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035575"/>
      </p:ext>
    </p:extLst>
  </p:cSld>
  <p:clrMapOvr>
    <a:masterClrMapping/>
  </p:clrMapOvr>
  <p:transition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深知我需要主，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068437"/>
      </p:ext>
    </p:extLst>
  </p:cSld>
  <p:clrMapOvr>
    <a:masterClrMapping/>
  </p:clrMapOvr>
  <p:transition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雖有人自己背負重擔，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我需要耶穌。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018926"/>
      </p:ext>
    </p:extLst>
  </p:cSld>
  <p:clrMapOvr>
    <a:masterClrMapping/>
  </p:clrMapOvr>
  <p:transition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我需要主，我需要主，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每日我需要耶穌；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3355809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只要憑著單純信心，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in simple faith to plunge me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能洗罪污白如雪。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‘</a:t>
            </a:r>
            <a:r>
              <a:rPr lang="en-AU" altLang="zh-TW" sz="3600" dirty="0" err="1">
                <a:ea typeface="HanWangYenLight" pitchFamily="18" charset="-120"/>
              </a:rPr>
              <a:t>neath</a:t>
            </a:r>
            <a:r>
              <a:rPr lang="en-AU" altLang="zh-TW" sz="3600" dirty="0">
                <a:ea typeface="HanWangYenLight" pitchFamily="18" charset="-120"/>
              </a:rPr>
              <a:t> the healing cleansing blood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</p:spTree>
    <p:extLst>
      <p:ext uri="{BB962C8B-B14F-4D97-AF65-F5344CB8AC3E}">
        <p14:creationId xmlns:p14="http://schemas.microsoft.com/office/powerpoint/2010/main" val="568019347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光明時日我要祂，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黑雲滿佈我要祂，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929291"/>
      </p:ext>
    </p:extLst>
  </p:cSld>
  <p:clrMapOvr>
    <a:masterClrMapping/>
  </p:clrMapOvr>
  <p:transition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生命中的每一天，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我需要耶穌。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3508853"/>
      </p:ext>
    </p:extLst>
  </p:cSld>
  <p:clrMapOvr>
    <a:masterClrMapping/>
  </p:clrMapOvr>
  <p:transition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我需要主，我需要這良友，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幽暗路上，有祂引領同走；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025204"/>
      </p:ext>
    </p:extLst>
  </p:cSld>
  <p:clrMapOvr>
    <a:masterClrMapping/>
  </p:clrMapOvr>
  <p:transition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抵擋仇敵侵害，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694418"/>
      </p:ext>
    </p:extLst>
  </p:cSld>
  <p:clrMapOvr>
    <a:masterClrMapping/>
  </p:clrMapOvr>
  <p:transition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單靠自己力必定失敗，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我需要耶穌。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4070104"/>
      </p:ext>
    </p:extLst>
  </p:cSld>
  <p:clrMapOvr>
    <a:masterClrMapping/>
  </p:clrMapOvr>
  <p:transition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我需要主，我需要主，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每日我需要耶穌；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9320656"/>
      </p:ext>
    </p:extLst>
  </p:cSld>
  <p:clrMapOvr>
    <a:masterClrMapping/>
  </p:clrMapOvr>
  <p:transition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光明時日我要祂，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黑雲滿佈我要祂，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1836081"/>
      </p:ext>
    </p:extLst>
  </p:cSld>
  <p:clrMapOvr>
    <a:masterClrMapping/>
  </p:clrMapOvr>
  <p:transition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生命中的每一天，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我需要耶穌。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6695232"/>
      </p:ext>
    </p:extLst>
  </p:cSld>
  <p:clrMapOvr>
    <a:masterClrMapping/>
  </p:clrMapOvr>
  <p:transition>
    <p:cut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我需要主，直到生命盡頭，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無人像祂，祂是罪人良友；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47099"/>
      </p:ext>
    </p:extLst>
  </p:cSld>
  <p:clrMapOvr>
    <a:masterClrMapping/>
  </p:clrMapOvr>
  <p:transition>
    <p:cut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別無朋友可比，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326814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耶穌，耶穌，何等可靠，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how I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我的經驗屢證實。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How I’ve proved Thee o’er and o’er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1359852593"/>
      </p:ext>
    </p:extLst>
  </p:cSld>
  <p:clrMapOvr>
    <a:masterClrMapping/>
  </p:clrMapOvr>
  <p:transition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何等堅強，信實，仁慈，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我需要耶穌。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120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304188"/>
      </p:ext>
    </p:extLst>
  </p:cSld>
  <p:clrMapOvr>
    <a:masterClrMapping/>
  </p:clrMapOvr>
  <p:transition>
    <p:cut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我需要主，我需要主，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每日我需要耶穌；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121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353626"/>
      </p:ext>
    </p:extLst>
  </p:cSld>
  <p:clrMapOvr>
    <a:masterClrMapping/>
  </p:clrMapOvr>
  <p:transition>
    <p:cut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光明時日我要祂，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黑雲滿佈我要祂，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122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895913"/>
      </p:ext>
    </p:extLst>
  </p:cSld>
  <p:clrMapOvr>
    <a:masterClrMapping/>
  </p:clrMapOvr>
  <p:transition>
    <p:cut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生命中的每一天，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我需要耶穌。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123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291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1687766"/>
      </p:ext>
    </p:extLst>
  </p:cSld>
  <p:clrMapOvr>
    <a:masterClrMapping/>
  </p:clrMapOvr>
  <p:transition>
    <p:cut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124</a:t>
            </a:fld>
            <a:endParaRPr lang="en-AU" dirty="0"/>
          </a:p>
        </p:txBody>
      </p:sp>
      <p:pic>
        <p:nvPicPr>
          <p:cNvPr id="49161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1860206" y="2609617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solidFill>
                  <a:schemeClr val="accent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solidFill>
                  <a:schemeClr val="accent1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  <a:r>
              <a:rPr lang="en-AU" altLang="en-US" sz="80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．</a:t>
            </a:r>
            <a:r>
              <a:rPr lang="en-US" altLang="en-US" sz="8000" b="1" dirty="0">
                <a:solidFill>
                  <a:schemeClr val="accent1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耶穌，耶穌，寶貴耶穌，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precious Jesus!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賜我恩更信靠祢。</a:t>
            </a:r>
            <a:endParaRPr lang="en-AU" altLang="zh-TW" sz="3600" dirty="0"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for grace to trust Thee more.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01337190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信靠耶穌真是甜美；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Yes, ‘tis sweet to trust in Jesus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罪污，自我，全離棄，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3600" dirty="0">
                <a:ea typeface="HanWangYenLight" pitchFamily="18" charset="-120"/>
              </a:rPr>
              <a:t>Just from sin and self to cease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V3a</a:t>
            </a:r>
          </a:p>
        </p:txBody>
      </p:sp>
    </p:spTree>
    <p:extLst>
      <p:ext uri="{BB962C8B-B14F-4D97-AF65-F5344CB8AC3E}">
        <p14:creationId xmlns:p14="http://schemas.microsoft.com/office/powerpoint/2010/main" val="2386796103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從主領受一切恩惠，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from Jesus simply taking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生命，喜樂，享安息。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Life, and rest, and joy, and peace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V3b</a:t>
            </a:r>
          </a:p>
        </p:txBody>
      </p:sp>
    </p:spTree>
    <p:extLst>
      <p:ext uri="{BB962C8B-B14F-4D97-AF65-F5344CB8AC3E}">
        <p14:creationId xmlns:p14="http://schemas.microsoft.com/office/powerpoint/2010/main" val="3933099896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耶穌，耶穌，何等可靠，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how I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我的經驗屢證實。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How I’ve proved Thee o’er and o’er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980832869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耶穌，耶穌，寶貴耶穌，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precious Jesus!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賜我恩更信靠祢。</a:t>
            </a:r>
            <a:endParaRPr lang="en-AU" altLang="zh-TW" sz="3600" dirty="0"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for grace to trust Thee more.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055001612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信靠耶穌何等快樂；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I’m so glad I learned to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祂是我救主，良友，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Precious Jesus, Saviour, Friend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V4a</a:t>
            </a:r>
          </a:p>
        </p:txBody>
      </p:sp>
    </p:spTree>
    <p:extLst>
      <p:ext uri="{BB962C8B-B14F-4D97-AF65-F5344CB8AC3E}">
        <p14:creationId xmlns:p14="http://schemas.microsoft.com/office/powerpoint/2010/main" val="298981281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深知祂必與我同行，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And I know that Thou art with me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從今時直到永遠。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Will be with me to the end.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V4b</a:t>
            </a:r>
          </a:p>
        </p:txBody>
      </p:sp>
    </p:spTree>
    <p:extLst>
      <p:ext uri="{BB962C8B-B14F-4D97-AF65-F5344CB8AC3E}">
        <p14:creationId xmlns:p14="http://schemas.microsoft.com/office/powerpoint/2010/main" val="438852280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187624" y="1484784"/>
            <a:ext cx="7344816" cy="21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latin typeface="HanWangYenLight" pitchFamily="18" charset="-120"/>
                <a:ea typeface="HanWangYenLight" pitchFamily="18" charset="-120"/>
              </a:rPr>
              <a:t>雪梨華人基督教會</a:t>
            </a:r>
            <a:br>
              <a:rPr lang="en-US" altLang="ja-JP" sz="36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粵 語 堂 家 庭 主 日</a:t>
            </a:r>
            <a:endParaRPr lang="en-US" altLang="zh-TW" sz="3600" dirty="0">
              <a:solidFill>
                <a:srgbClr val="333399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sz="2800" spc="600" dirty="0">
                <a:solidFill>
                  <a:schemeClr val="tx2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2020</a:t>
            </a:r>
            <a:r>
              <a:rPr lang="en-US" altLang="en-US" sz="2800" spc="600" dirty="0">
                <a:solidFill>
                  <a:schemeClr val="tx2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年3月15日上午九時十五分</a:t>
            </a: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TW" sz="2000" b="1" dirty="0">
              <a:solidFill>
                <a:srgbClr val="333399"/>
              </a:solidFill>
              <a:latin typeface="HanWangYenHeavy" pitchFamily="18" charset="-120"/>
              <a:ea typeface="HanWangYenHeavy" pitchFamily="18" charset="-120"/>
            </a:endParaRP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請肅靜預備崇拜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8" name="Picture 7" descr="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9242" y="387948"/>
            <a:ext cx="572798" cy="969350"/>
          </a:xfrm>
          <a:prstGeom prst="rect">
            <a:avLst/>
          </a:prstGeom>
        </p:spPr>
      </p:pic>
      <p:pic>
        <p:nvPicPr>
          <p:cNvPr id="10" name="Picture 9" descr="graphics_ph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085184"/>
            <a:ext cx="785268" cy="7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耶穌，耶穌，何等可靠，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how I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我的經驗屢證實。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How I’ve proved Thee o’er and o’er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2257120706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耶穌，耶穌，寶貴耶穌，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precious Jesus!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賜我恩更信靠祢。</a:t>
            </a:r>
            <a:endParaRPr lang="en-AU" altLang="zh-TW" sz="3600" dirty="0"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for grace to trust Thee more.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33563341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共聚這刻渴望尋見祢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 come together in unity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心切切呼求我主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To seek Your face as we pray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842427312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離開一生所有的惡行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 turn away from our sinful ways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一心單單跟我主 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We’re called to walk in Your ways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708020911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但願屬祢的子民百姓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 are the people called by Your name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也滿有主祢的心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Give us Your heart as we pray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</p:spTree>
    <p:extLst>
      <p:ext uri="{BB962C8B-B14F-4D97-AF65-F5344CB8AC3E}">
        <p14:creationId xmlns:p14="http://schemas.microsoft.com/office/powerpoint/2010/main" val="4181174717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回轉單單歸向主父神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Send us revival, forgive our sins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全城來復興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Lord, let Your kingdom come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V1d</a:t>
            </a:r>
          </a:p>
        </p:txBody>
      </p:sp>
    </p:spTree>
    <p:extLst>
      <p:ext uri="{BB962C8B-B14F-4D97-AF65-F5344CB8AC3E}">
        <p14:creationId xmlns:p14="http://schemas.microsoft.com/office/powerpoint/2010/main" val="3953769451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齊心的呼叫 阿爸父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Oh Abba we cry out to You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在這裡願同遇見主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Restore Your throne upon this land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4134013584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祢已看見也定然聽見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Open Your eyes, and hear our cries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祈求父祢恩典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Forgive us Lord, we pray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034998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同心一起到祢跟前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All nations bow before Your throne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全因祢是榮耀救主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To lift Your name above all names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2476388049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全城跪拜盼望齊興起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Come and reign, Almighty King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一起禱告祢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Meet us in this place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84997093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647080"/>
            <a:ext cx="4686300" cy="17018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13" name="Picture 12" descr="pra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467796"/>
            <a:ext cx="414340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共聚這刻渴望尋見祢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 come together in unity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心切切呼求我主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To seek Your face as we pray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3107611095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離開一生所有的惡行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 turn away from our sinful ways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一心單單跟我主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We’re called to walk in Your ways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</p:spTree>
    <p:extLst>
      <p:ext uri="{BB962C8B-B14F-4D97-AF65-F5344CB8AC3E}">
        <p14:creationId xmlns:p14="http://schemas.microsoft.com/office/powerpoint/2010/main" val="628319723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但願這家國只屬於祢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Father this nation belongs to You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盼祢掌管全地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Pour out Your Spirit, we pray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V2c</a:t>
            </a:r>
          </a:p>
        </p:txBody>
      </p:sp>
    </p:spTree>
    <p:extLst>
      <p:ext uri="{BB962C8B-B14F-4D97-AF65-F5344CB8AC3E}">
        <p14:creationId xmlns:p14="http://schemas.microsoft.com/office/powerpoint/2010/main" val="1741448080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憐憫恩典充滿於這裡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Send us Your mercy and heal our land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榮耀再次降臨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Lord, let Your glory fall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V2d</a:t>
            </a:r>
          </a:p>
        </p:txBody>
      </p:sp>
    </p:spTree>
    <p:extLst>
      <p:ext uri="{BB962C8B-B14F-4D97-AF65-F5344CB8AC3E}">
        <p14:creationId xmlns:p14="http://schemas.microsoft.com/office/powerpoint/2010/main" val="468378370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齊心的呼叫 阿爸父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Oh Abba we cry out to You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在這裡願同遇見主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Restore Your throne upon this land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762242566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祢已看見也定然聽見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Open Your eyes, and hear our cries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祈求父祢恩典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Forgive us Lord, we pray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898303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同心一起到祢跟前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All nations bow before Your throne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全因祢是榮耀救主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To lift Your name above all names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499200917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全城跪拜盼望齊興起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Come and reign, Almighty King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一起禱告祢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Meet us in this place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1374020780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齊心的呼叫 阿爸父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Oh Abba we cry out to You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在這裡願同遇見主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Restore Your throne upon this land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3252768149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祢已看見也定然聽見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Open Your eyes, and hear our cries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祈求父祢恩典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Forgive us Lord, we pray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9842918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宣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71480"/>
            <a:ext cx="6116320" cy="4587240"/>
          </a:xfrm>
          <a:prstGeom prst="rect">
            <a:avLst/>
          </a:prstGeom>
        </p:spPr>
      </p:pic>
      <p:pic>
        <p:nvPicPr>
          <p:cNvPr id="12" name="Picture 11" descr="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5226" y="2276872"/>
            <a:ext cx="572798" cy="96935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同心一起到祢跟前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All nations bow before Your throne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全因祢是榮耀救主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To lift Your name above all names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1929073748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全城跪拜盼望齊興起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Come and reign, Almighty King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一起禱告祢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Meet us in this place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3567492620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我們呼求</a:t>
            </a:r>
            <a:r>
              <a:rPr lang="en-AU" altLang="zh-TW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We Cry Out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  粵詞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王家峰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永遠尊貴．最珍貴的角落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全城跪拜盼望齊興起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Come and reign, Almighty King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一起禱告祢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Meet us in this place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04270617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感激基督帶領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Thank you for Your guidance.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恩典賜與我未停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Lord, Your blessings never cease.</a:t>
            </a:r>
            <a:r>
              <a:rPr lang="zh-TW" altLang="en-US" sz="3600" dirty="0">
                <a:ea typeface="HanWangYenLight" pitchFamily="18" charset="-120"/>
              </a:rPr>
              <a:t>　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2780930139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日日服侍主我心歡喜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Every day I serve You, I have joy.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讓讚美聲跨千里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Hear my praises far away. </a:t>
            </a:r>
            <a:r>
              <a:rPr lang="zh-TW" altLang="en-US" sz="3600" dirty="0">
                <a:ea typeface="HanWangYenLight" pitchFamily="18" charset="-120"/>
              </a:rPr>
              <a:t> 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195158171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要唱唱唱沒停　哈利路亞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 I’ll sing forever more.     Hallelujah.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</p:spTree>
    <p:extLst>
      <p:ext uri="{BB962C8B-B14F-4D97-AF65-F5344CB8AC3E}">
        <p14:creationId xmlns:p14="http://schemas.microsoft.com/office/powerpoint/2010/main" val="3813183915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3198499438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稱讚祢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Hallelujah.   Praise You Lord,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18311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感激基督帶領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Thank you for Your guidance.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恩典賜與我未停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Lord, Your blessings never cease.</a:t>
            </a:r>
            <a:r>
              <a:rPr lang="zh-TW" altLang="en-US" sz="3600" dirty="0">
                <a:ea typeface="HanWangYenLight" pitchFamily="18" charset="-120"/>
              </a:rPr>
              <a:t>　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295591857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日日服侍主我心歡喜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Every day I serve You, I have joy.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讓讚美聲跨千里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Hear my praises far away. </a:t>
            </a:r>
            <a:r>
              <a:rPr lang="zh-TW" altLang="en-US" sz="3600" dirty="0">
                <a:ea typeface="HanWangYenLight" pitchFamily="18" charset="-120"/>
              </a:rPr>
              <a:t> 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717170883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pic>
        <p:nvPicPr>
          <p:cNvPr id="5128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62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14650" y="3357563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solidFill>
                  <a:srgbClr val="FF00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要唱唱唱沒停　哈利路亞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 I’ll sing forever more.     Hallelujah.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</p:spTree>
    <p:extLst>
      <p:ext uri="{BB962C8B-B14F-4D97-AF65-F5344CB8AC3E}">
        <p14:creationId xmlns:p14="http://schemas.microsoft.com/office/powerpoint/2010/main" val="3752317168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965353031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6080786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600785869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1742584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709693130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158833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頌讚祢 哈利路亞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Praise You Lord, Hallelujah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佚名 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鄭楚萍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algn="ctr"/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頌讚祢　哈利路亞　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Praise You Lord, Hallelujah,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稱讚祢 哈利路亞　哈利路亞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Praise You Lord.  Hallelujah. Hallelujah.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43982824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27A1-991F-4417-87C2-4F79DEC0E68F}" type="slidenum">
              <a:rPr lang="en-AU"/>
              <a:pPr>
                <a:defRPr/>
              </a:pPr>
              <a:t>58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1124744"/>
            <a:ext cx="3265488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pic>
        <p:nvPicPr>
          <p:cNvPr id="23562" name="Picture 10" descr="cr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27A1-991F-4417-87C2-4F79DEC0E68F}" type="slidenum">
              <a:rPr lang="en-AU"/>
              <a:pPr>
                <a:defRPr/>
              </a:pPr>
              <a:t>59</a:t>
            </a:fld>
            <a:endParaRPr lang="en-AU" dirty="0"/>
          </a:p>
        </p:txBody>
      </p:sp>
      <p:pic>
        <p:nvPicPr>
          <p:cNvPr id="6" name="Picture 11" descr="jesusNKids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4608512" cy="422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23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信靠耶穌真是甜美；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 err="1">
                <a:ea typeface="HanWangYenLight" pitchFamily="18" charset="-120"/>
              </a:rPr>
              <a:t>‘</a:t>
            </a:r>
            <a:r>
              <a:rPr lang="en-AU" altLang="zh-TW" sz="3600" dirty="0" err="1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Tis</a:t>
            </a:r>
            <a:r>
              <a:rPr lang="en-AU" altLang="zh-TW" sz="3600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 so sweet to trust in Jesus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只要深信主恩言，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to take Him at His word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1024452609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c.jpeg" descr="background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4763"/>
            <a:ext cx="8569325" cy="6867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cene 1.jpeg" descr="scene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cene 2.jpeg" descr="scene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cene 3.jpeg" descr="scene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cene 4.jpeg" descr="scene 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cene 5.jpeg" descr="scene 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cene 6.jpeg" descr="scene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cene 6a.jpeg" descr="scene 6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cene 7.jpeg" descr="scene 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cene 10.jpeg" descr="scene 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只要站在主應許上，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to rest upon His promise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信靠主蒙福無邊。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to know, “Thus saith the Lord.”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2530858205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cene 8.jpeg" descr="scene 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-3175"/>
            <a:ext cx="8572500" cy="686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71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使徒行傳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4:11-12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Acts)</a:t>
            </a:r>
            <a:endParaRPr lang="en-AU" altLang="en-US" sz="40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a typeface="HanWangYenLight" pitchFamily="18" charset="-120"/>
              </a:rPr>
              <a:t>4:11 </a:t>
            </a:r>
            <a:r>
              <a:rPr lang="zh-TW" altLang="en-US" sz="5400" dirty="0"/>
              <a:t>他是你們匠人所棄的石頭，已成了房角的頭塊石頭。</a:t>
            </a:r>
            <a:endParaRPr lang="en-AU" altLang="zh-TW" sz="5400" dirty="0"/>
          </a:p>
          <a:p>
            <a:r>
              <a:rPr lang="en-US" altLang="zh-TW" sz="3600" dirty="0">
                <a:ea typeface="HanWangYenLight" pitchFamily="18" charset="-120"/>
              </a:rPr>
              <a:t>4:12 </a:t>
            </a:r>
            <a:r>
              <a:rPr lang="zh-TW" altLang="en-US" sz="5400" dirty="0"/>
              <a:t>除他以外</a:t>
            </a:r>
            <a:r>
              <a:rPr lang="en-AU" altLang="zh-TW" sz="5400" dirty="0"/>
              <a:t>, </a:t>
            </a:r>
            <a:r>
              <a:rPr lang="zh-TW" altLang="en-US" sz="5400" dirty="0"/>
              <a:t> 別無拯救</a:t>
            </a:r>
            <a:r>
              <a:rPr lang="en-AU" altLang="zh-TW" sz="5400" dirty="0"/>
              <a:t>; </a:t>
            </a:r>
            <a:r>
              <a:rPr lang="zh-TW" altLang="en-US" sz="5400" dirty="0"/>
              <a:t>因為在天下人間</a:t>
            </a:r>
            <a:r>
              <a:rPr lang="en-AU" altLang="zh-TW" sz="5400" dirty="0"/>
              <a:t>, </a:t>
            </a:r>
            <a:r>
              <a:rPr lang="zh-TW" altLang="en-US" sz="5400" dirty="0"/>
              <a:t>沒有賜下別的名</a:t>
            </a:r>
            <a:r>
              <a:rPr lang="en-AU" altLang="zh-TW" sz="5400" dirty="0"/>
              <a:t>,</a:t>
            </a:r>
            <a:r>
              <a:rPr lang="zh-TW" altLang="en-US" sz="5400" dirty="0"/>
              <a:t>我們可以靠著得救。</a:t>
            </a:r>
            <a:endParaRPr lang="en-AU" altLang="zh-TW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solidFill>
                  <a:schemeClr val="accent6"/>
                </a:solidFill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solidFill>
                <a:schemeClr val="accent6"/>
              </a:solidFill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lang="en-AU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solidFill>
                <a:schemeClr val="accent6"/>
              </a:solidFill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7677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a typeface="HanWangYenLight" pitchFamily="18" charset="-120"/>
              </a:rPr>
              <a:t>4:11 </a:t>
            </a:r>
            <a:r>
              <a:rPr lang="en-US" sz="4000" dirty="0"/>
              <a:t>Scripture says that Jesus is “ the stone you builders did not accept. But it has become the most important stone of all. </a:t>
            </a:r>
            <a:r>
              <a:rPr lang="zh-TW" altLang="en-US" sz="4000" dirty="0"/>
              <a:t> </a:t>
            </a:r>
            <a:endParaRPr lang="en-AU" altLang="zh-TW" sz="4000" dirty="0"/>
          </a:p>
          <a:p>
            <a:r>
              <a:rPr lang="en-US" sz="3600" dirty="0"/>
              <a:t>4.12 </a:t>
            </a:r>
            <a:r>
              <a:rPr lang="en-US" sz="4000" dirty="0"/>
              <a:t>You can’t be saved by believing in anyone else. God has given people no other name under heaven that will save them.”</a:t>
            </a:r>
          </a:p>
          <a:p>
            <a:endParaRPr lang="en-US" altLang="zh-TW" sz="4400" dirty="0"/>
          </a:p>
          <a:p>
            <a:endParaRPr lang="en-US" altLang="zh-TW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solidFill>
                  <a:schemeClr val="accent6"/>
                </a:solidFill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solidFill>
                <a:schemeClr val="accent6"/>
              </a:solidFill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lang="en-AU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solidFill>
                <a:schemeClr val="accent6"/>
              </a:solidFill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1535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74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259632" y="2204864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使徒行傳  </a:t>
            </a:r>
            <a:r>
              <a:rPr lang="en-US" altLang="zh-TW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3:1-10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(Acts</a:t>
            </a:r>
            <a:r>
              <a:rPr lang="en-AU" altLang="zh-TW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zh-TW" sz="55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pic>
        <p:nvPicPr>
          <p:cNvPr id="26634" name="Picture 16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455" y="210399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63888" y="4298320"/>
            <a:ext cx="2808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75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3:1-10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3:1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申初禱告的時候，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約翰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上聖殿去。</a:t>
            </a: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3:2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有一個人，生來是瘸腿的，天天被人抬來，放在殿的一個門口（那門名叫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美門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）要求進殿的人賙濟。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5372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76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3:1-10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3:3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他看見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約翰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將要進殿，就求他們賙濟。</a:t>
            </a: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3:4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約翰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定睛看他；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說：「你看我們！」</a:t>
            </a: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3:5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那人就留意看他們，指望得著甚麼。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8667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77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3:1-10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3:6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說：「金銀我都沒有，只把我所有的給你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︰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我奉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拿撒勒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人耶穌基督的名，叫你起來行走！」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032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78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3:1-10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3:7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於是拉著他的右手，扶他起來；他的腳和踝子骨，立刻健壯了，</a:t>
            </a: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3:8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就跳起來，站著，又行走，同他們進了殿，走著，跳著，讚美神。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2466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79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3:1-10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3:9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百姓都看見他行走，讚美神。</a:t>
            </a:r>
            <a:r>
              <a:rPr lang="en-US" altLang="zh-TW" sz="3200" dirty="0">
                <a:latin typeface="HanWangYenLight" pitchFamily="18" charset="-120"/>
                <a:ea typeface="HanWangYenLight" pitchFamily="18" charset="-120"/>
              </a:rPr>
              <a:t>3:10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認得他是那素常坐在殿的美門口求賙濟的，就因他所遇著的事滿心希奇驚訝。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52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耶穌，耶穌，何等可靠，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how I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我的經驗屢證實。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How I’ve proved Thee o’er and o’er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313162102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80</a:t>
            </a:fld>
            <a:endParaRPr lang="en-AU" dirty="0"/>
          </a:p>
        </p:txBody>
      </p:sp>
      <p:pic>
        <p:nvPicPr>
          <p:cNvPr id="34825" name="Picture 10" descr="mess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7644"/>
            <a:ext cx="6722390" cy="57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4876" y="215278"/>
            <a:ext cx="3070071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5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成偉邦傳道</a:t>
            </a:r>
          </a:p>
        </p:txBody>
      </p:sp>
      <p:sp>
        <p:nvSpPr>
          <p:cNvPr id="34827" name="TextBox 15"/>
          <p:cNvSpPr txBox="1">
            <a:spLocks noChangeArrowheads="1"/>
          </p:cNvSpPr>
          <p:nvPr/>
        </p:nvSpPr>
        <p:spPr bwMode="auto">
          <a:xfrm>
            <a:off x="3163504" y="2204864"/>
            <a:ext cx="44988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 一無所有？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215370" cy="18613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5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一無所有？</a:t>
            </a:r>
            <a:br>
              <a:rPr lang="en-US" altLang="zh-TW" sz="5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徒</a:t>
            </a:r>
            <a:r>
              <a:rPr lang="en-US" altLang="zh-TW"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3:1-10</a:t>
            </a:r>
            <a:endParaRPr lang="en-A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7772400" cy="1301273"/>
          </a:xfrm>
        </p:spPr>
        <p:txBody>
          <a:bodyPr>
            <a:normAutofit fontScale="92500" lnSpcReduction="20000"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偉邦傳道</a:t>
            </a:r>
            <a:endParaRPr lang="en-US" altLang="zh-TW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15/3/2020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6B957-1E82-4CE4-949B-9198F2B5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91741"/>
          </a:xfrm>
        </p:spPr>
        <p:txBody>
          <a:bodyPr>
            <a:normAutofit/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  <a:tabLst>
                <a:tab pos="5378450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但聖靈降臨在你們身上，你們就必得著能力，並要在耶路撒冷、猶太全地和撒馬利亞，直到地極，作我的見證 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1:8)</a:t>
            </a: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  <a:tabLst>
                <a:tab pos="5378450" algn="l"/>
              </a:tabLst>
            </a:pPr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tabLst>
                <a:tab pos="5378450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在那彎曲的世代中，多人加入了這新的群眾，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領受他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話的人就受了洗，那一天，門徒約添了三千人；都恆心遵守使徒的教訓，彼此團契、掰餅、祈禱。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 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:41-42)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2DF4E-2BA5-4687-B0E2-BBAB2CC1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7285F7-5852-4DD3-9C0F-E370F4D4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使徒行傳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322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FFFB3-515F-4B60-B0B4-56F74643D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68E30-8F53-4FD9-B576-A4744067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CD23CF-41C7-4B2E-88A8-FDCB8E71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一無所有？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一無所有 崔健">
            <a:extLst>
              <a:ext uri="{FF2B5EF4-FFF2-40B4-BE49-F238E27FC236}">
                <a16:creationId xmlns:a16="http://schemas.microsoft.com/office/drawing/2014/main" id="{1D7F7CC8-D605-465F-8C66-2AF843D0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84" y="27463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10A22-EFEA-4351-993A-C59926DE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7" y="1196752"/>
            <a:ext cx="8154149" cy="55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07F70D-E75E-4000-9A3C-B9EF21EF3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6828838" cy="5135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1A9BF-E988-403C-9A45-AAD00B0B3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62980"/>
            <a:ext cx="6348027" cy="39565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1579B-ECA0-4145-B8E3-EE1E8881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B7D6E-7131-4AF3-B43F-EC525858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一無所有？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人生勝利組">
            <a:extLst>
              <a:ext uri="{FF2B5EF4-FFF2-40B4-BE49-F238E27FC236}">
                <a16:creationId xmlns:a16="http://schemas.microsoft.com/office/drawing/2014/main" id="{E574AA00-9A18-454E-91BB-C6DDBAB6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01" y="38455"/>
            <a:ext cx="3290931" cy="46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F2CF0-C39A-42FA-8AD1-E22A1B297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42852"/>
            <a:ext cx="5292080" cy="2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7A270-6089-4A88-A82A-9AB5A118BD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864"/>
            <a:ext cx="4402168" cy="299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80B5B-DC2A-44D1-B84C-CEC55BBC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84229"/>
          </a:xfrm>
        </p:spPr>
        <p:txBody>
          <a:bodyPr>
            <a:normAutofit/>
          </a:bodyPr>
          <a:lstStyle/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申初禱告的時候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彼得、約翰上聖殿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去。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有一個人，生</a:t>
            </a:r>
            <a:endParaRPr lang="en-AU" altLang="zh-TW" sz="35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zh-TW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來是瘸腿的，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天天被人抬來，放在殿的一個門口 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那門名叫美門 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要求進殿的人賙濟。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他看見彼得、約翰將要進殿，就求他們賙濟。</a:t>
            </a:r>
            <a:r>
              <a:rPr lang="en-AU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4:22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原來藉著神蹟醫好的那人有四十多歲了。</a:t>
            </a:r>
            <a:endParaRPr lang="en-AU" sz="3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D8DCF-28E5-4CAE-980A-D02EDBF6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F5B933-CBC5-4EF4-A5AE-E5A0430A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4114800" cy="1714202"/>
          </a:xfrm>
        </p:spPr>
        <p:txBody>
          <a:bodyPr>
            <a:no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瘸腿的人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一無所有？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80B5B-DC2A-44D1-B84C-CEC55BBC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84229"/>
          </a:xfrm>
        </p:spPr>
        <p:txBody>
          <a:bodyPr>
            <a:normAutofit/>
          </a:bodyPr>
          <a:lstStyle/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申初禱告的時候，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彼得、約翰上聖殿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去。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有一個人，生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來是瘸腿的，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天天被人抬來，放在殿的一個門口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那門名叫美門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要求進殿的人賙濟。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他看見彼得、約翰將要進殿，就求他們賙濟。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4:22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原來藉著神蹟醫好的那人有四十多歲了。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D8DCF-28E5-4CAE-980A-D02EDBF6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F5B933-CBC5-4EF4-A5AE-E5A0430A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858218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瘸腿的人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一無所有？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56D44-0BA7-47D9-9A45-84264217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81" y="762715"/>
            <a:ext cx="4572000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29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ocus">
            <a:extLst>
              <a:ext uri="{FF2B5EF4-FFF2-40B4-BE49-F238E27FC236}">
                <a16:creationId xmlns:a16="http://schemas.microsoft.com/office/drawing/2014/main" id="{A9BBF438-5DDE-4105-973C-0C1AF042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6" y="3552279"/>
            <a:ext cx="5455602" cy="31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846F8-B3DE-435E-A837-1A413AF6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F2FDF-4554-41A5-8A0A-1660AF63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6BD9E-2ACC-466B-8D24-2308E8DCE4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89" y="158046"/>
            <a:ext cx="5122912" cy="358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5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8228E-F8B1-4D65-9313-148A2BCB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537845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彼得、約翰定睛看他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彼得說：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你看我們！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那人就留意看他們，指望得著什麼。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彼得說：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金銀我都沒有，只把我所有的給你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……”	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3:4-6)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513DC-5A19-4716-8699-6096955A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6EF2FF-11AC-4675-A160-F2BE3A3B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約翰和彼得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一無所有？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818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8228E-F8B1-4D65-9313-148A2BCB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537845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彼得、約翰定睛看他，彼得說：</a:t>
            </a:r>
            <a:r>
              <a:rPr lang="en-US" altLang="zh-TW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你看我們！</a:t>
            </a:r>
            <a:r>
              <a:rPr lang="en-US" altLang="zh-TW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那人就留意看他們，指望得著什麼。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彼得說：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金銀我都沒有，只把我所有的給你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……”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3:4-6)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513DC-5A19-4716-8699-6096955A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6EF2FF-11AC-4675-A160-F2BE3A3B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約翰和彼得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一無所有？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5B91F-C16E-4ABE-B784-F504C580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680415"/>
            <a:ext cx="4112691" cy="3076811"/>
          </a:xfrm>
          <a:prstGeom prst="rect">
            <a:avLst/>
          </a:prstGeom>
        </p:spPr>
      </p:pic>
      <p:pic>
        <p:nvPicPr>
          <p:cNvPr id="6" name="Picture 2" descr="Image result for Focus">
            <a:extLst>
              <a:ext uri="{FF2B5EF4-FFF2-40B4-BE49-F238E27FC236}">
                <a16:creationId xmlns:a16="http://schemas.microsoft.com/office/drawing/2014/main" id="{526D3E7A-5FE4-4D51-BB8A-F82421F9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60" y="3919058"/>
            <a:ext cx="4085170" cy="23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耶穌，耶穌，寶貴耶穌，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precious Jesus!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賜我恩更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信靠祢。</a:t>
            </a:r>
            <a:endParaRPr lang="en-AU" altLang="zh-TW" sz="48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for grace to trust Thee more.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069805652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8228E-F8B1-4D65-9313-148A2BCB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537845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彼得、約翰定睛看他，彼得說：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你看我們！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那人就留意看他們，指望得著什麼。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彼得說：</a:t>
            </a:r>
            <a:r>
              <a:rPr lang="en-US" altLang="zh-TW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金銀我都沒有，</a:t>
            </a:r>
            <a:r>
              <a:rPr lang="zh-TW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只把我所有的給你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……”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3:4-6)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513DC-5A19-4716-8699-6096955A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6EF2FF-11AC-4675-A160-F2BE3A3B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約翰和彼得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一無所有？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336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B5FD1C-7526-4A48-B49E-450D6C2F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510203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31E7A-7FE8-4D71-9650-882A2DC0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892B33-09EE-44AB-A910-B3876EBB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耶穌是我所有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誰是老闆書">
            <a:extLst>
              <a:ext uri="{FF2B5EF4-FFF2-40B4-BE49-F238E27FC236}">
                <a16:creationId xmlns:a16="http://schemas.microsoft.com/office/drawing/2014/main" id="{289E4BDD-4056-481E-B5FC-3F2DE42F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00" y="535019"/>
            <a:ext cx="3178032" cy="56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od owns my business pdf">
            <a:extLst>
              <a:ext uri="{FF2B5EF4-FFF2-40B4-BE49-F238E27FC236}">
                <a16:creationId xmlns:a16="http://schemas.microsoft.com/office/drawing/2014/main" id="{2E55C70C-3A19-49CB-A299-3E072A8F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59"/>
            <a:ext cx="3475816" cy="54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652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5847A2-47D4-48B2-955F-BD68F14B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 marL="109728" indent="0" algn="just">
              <a:buNone/>
              <a:tabLst>
                <a:tab pos="537845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從前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於我有益的，我現在因基督都當做有損的。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不但如此，我也將萬事當做有損的，因我以認識我主基督耶穌為至寶。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	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腓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3:7-8)</a:t>
            </a:r>
          </a:p>
          <a:p>
            <a:pPr marL="109728" indent="0" algn="just">
              <a:lnSpc>
                <a:spcPts val="2500"/>
              </a:lnSpc>
              <a:spcBef>
                <a:spcPts val="0"/>
              </a:spcBef>
              <a:buNone/>
              <a:tabLst>
                <a:tab pos="5378450" algn="l"/>
              </a:tabLst>
            </a:pPr>
            <a:endParaRPr lang="en-US" altLang="zh-TW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  <a:tabLst>
                <a:tab pos="537845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這不是說我已經得著了，已經完全了，我乃是竭力追求，或者可以得著基督耶穌所以得著我的。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腓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3:12)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EDCBA-7B98-429D-A637-E5965196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60C9A5-02B7-4900-B1B9-8E13FD43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保羅的</a:t>
            </a:r>
            <a:r>
              <a:rPr lang="en-US" altLang="zh-TW" sz="5000" dirty="0">
                <a:solidFill>
                  <a:schemeClr val="tx1"/>
                </a:solidFill>
              </a:rPr>
              <a:t> “</a:t>
            </a:r>
            <a:r>
              <a:rPr lang="zh-TW" altLang="en-US" sz="5000" dirty="0">
                <a:solidFill>
                  <a:schemeClr val="tx1"/>
                </a:solidFill>
              </a:rPr>
              <a:t>耶穌</a:t>
            </a:r>
            <a:r>
              <a:rPr lang="zh-TW" altLang="en-US" sz="5000">
                <a:solidFill>
                  <a:schemeClr val="tx1"/>
                </a:solidFill>
              </a:rPr>
              <a:t>是我的所有</a:t>
            </a:r>
            <a:r>
              <a:rPr lang="en-US" altLang="zh-TW" sz="5000">
                <a:solidFill>
                  <a:schemeClr val="tx1"/>
                </a:solidFill>
              </a:rPr>
              <a:t>” 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93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463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681" y="4293096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我拿甚麼獻給</a:t>
            </a:r>
            <a:r>
              <a:rPr lang="zh-TW" altLang="en-US" sz="48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祢</a:t>
            </a:r>
            <a:endParaRPr lang="zh-TW" altLang="en-US" sz="4800" spc="6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祢已為我受死，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我的一切怎能獻一點，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豈不應全獻給祢？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1246886079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耶穌我主我救主，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一切為我撇棄，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祢離開天上美家，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加略山上受死。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4121282180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我拿甚麼獻給祢？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一切為我撇棄，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我願奉獻不留下一點，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完全奉獻給祢。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4152351078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我拿甚麼獻給祢？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祢曾救贖我靈，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奉獻雖小已是我所有，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我願將一切獻呈。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1423499024"/>
      </p:ext>
    </p:extLst>
  </p:cSld>
  <p:clrMapOvr>
    <a:masterClrMapping/>
  </p:clrMapOvr>
  <p:transition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耶穌我主我救主，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一切為我撇棄，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祢離開天上美家，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加略山上受死。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4135424506"/>
      </p:ext>
    </p:extLst>
  </p:cSld>
  <p:clrMapOvr>
    <a:masterClrMapping/>
  </p:clrMapOvr>
  <p:transition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我拿甚麼獻給祢？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一切為我撇棄，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我願奉獻不留下一點，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完全奉獻給祢。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我拿甚麼獻給祢</a:t>
            </a:r>
          </a:p>
        </p:txBody>
      </p:sp>
    </p:spTree>
    <p:extLst>
      <p:ext uri="{BB962C8B-B14F-4D97-AF65-F5344CB8AC3E}">
        <p14:creationId xmlns:p14="http://schemas.microsoft.com/office/powerpoint/2010/main" val="706432985"/>
      </p:ext>
    </p:extLst>
  </p:cSld>
  <p:clrMapOvr>
    <a:masterClrMapping/>
  </p:clrMapOvr>
  <p:transition>
    <p:cut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9255</TotalTime>
  <Words>6102</Words>
  <Application>Microsoft Office PowerPoint</Application>
  <PresentationFormat>On-screen Show (4:3)</PresentationFormat>
  <Paragraphs>724</Paragraphs>
  <Slides>125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125</vt:i4>
      </vt:variant>
    </vt:vector>
  </HeadingPairs>
  <TitlesOfParts>
    <vt:vector size="140" baseType="lpstr">
      <vt:lpstr>Gungsuh</vt:lpstr>
      <vt:lpstr>HanWangYenHeavy</vt:lpstr>
      <vt:lpstr>HanWangYenLight</vt:lpstr>
      <vt:lpstr>Helvetica Neue</vt:lpstr>
      <vt:lpstr>Microsoft GothicNeo</vt:lpstr>
      <vt:lpstr>Arial</vt:lpstr>
      <vt:lpstr>Calibri</vt:lpstr>
      <vt:lpstr>Lucida Sans Unicode</vt:lpstr>
      <vt:lpstr>Verdana</vt:lpstr>
      <vt:lpstr>Wingdings 2</vt:lpstr>
      <vt:lpstr>Wingdings 3</vt:lpstr>
      <vt:lpstr>Canto_wk245.sample</vt:lpstr>
      <vt:lpstr>Custom Design</vt:lpstr>
      <vt:lpstr>Default Design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一無所有？ 徒3:1-10</vt:lpstr>
      <vt:lpstr>使徒行傳</vt:lpstr>
      <vt:lpstr>一無所有？</vt:lpstr>
      <vt:lpstr>一無所有？</vt:lpstr>
      <vt:lpstr>瘸腿的人 – 一無所有？</vt:lpstr>
      <vt:lpstr>瘸腿的人 – 一無所有？</vt:lpstr>
      <vt:lpstr>PowerPoint Presentation</vt:lpstr>
      <vt:lpstr>約翰和彼得 – 一無所有？</vt:lpstr>
      <vt:lpstr>約翰和彼得 – 一無所有？</vt:lpstr>
      <vt:lpstr>約翰和彼得 – 一無所有？</vt:lpstr>
      <vt:lpstr>耶穌是我所有</vt:lpstr>
      <vt:lpstr>保羅的 “耶穌是我的所有”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CCC_MilsonPt@outlook.com</cp:lastModifiedBy>
  <cp:revision>2077</cp:revision>
  <dcterms:created xsi:type="dcterms:W3CDTF">2014-08-20T02:29:42Z</dcterms:created>
  <dcterms:modified xsi:type="dcterms:W3CDTF">2020-03-14T21:46:04Z</dcterms:modified>
</cp:coreProperties>
</file>