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9" r:id="rId3"/>
    <p:sldMasterId id="2147483687" r:id="rId4"/>
    <p:sldMasterId id="2147483695" r:id="rId5"/>
    <p:sldMasterId id="2147483707" r:id="rId6"/>
  </p:sldMasterIdLst>
  <p:notesMasterIdLst>
    <p:notesMasterId r:id="rId124"/>
  </p:notesMasterIdLst>
  <p:handoutMasterIdLst>
    <p:handoutMasterId r:id="rId125"/>
  </p:handoutMasterIdLst>
  <p:sldIdLst>
    <p:sldId id="841" r:id="rId7"/>
    <p:sldId id="2966" r:id="rId8"/>
    <p:sldId id="260" r:id="rId9"/>
    <p:sldId id="265" r:id="rId10"/>
    <p:sldId id="328" r:id="rId11"/>
    <p:sldId id="3065" r:id="rId12"/>
    <p:sldId id="3195" r:id="rId13"/>
    <p:sldId id="3180" r:id="rId14"/>
    <p:sldId id="3196" r:id="rId15"/>
    <p:sldId id="3178" r:id="rId16"/>
    <p:sldId id="3197" r:id="rId17"/>
    <p:sldId id="3181" r:id="rId18"/>
    <p:sldId id="3198" r:id="rId19"/>
    <p:sldId id="3179" r:id="rId20"/>
    <p:sldId id="3199" r:id="rId21"/>
    <p:sldId id="3182" r:id="rId22"/>
    <p:sldId id="3200" r:id="rId23"/>
    <p:sldId id="3170" r:id="rId24"/>
    <p:sldId id="3171" r:id="rId25"/>
    <p:sldId id="3172" r:id="rId26"/>
    <p:sldId id="3173" r:id="rId27"/>
    <p:sldId id="3174" r:id="rId28"/>
    <p:sldId id="3175" r:id="rId29"/>
    <p:sldId id="3201" r:id="rId30"/>
    <p:sldId id="3156" r:id="rId31"/>
    <p:sldId id="3157" r:id="rId32"/>
    <p:sldId id="3158" r:id="rId33"/>
    <p:sldId id="3159" r:id="rId34"/>
    <p:sldId id="3160" r:id="rId35"/>
    <p:sldId id="3161" r:id="rId36"/>
    <p:sldId id="3162" r:id="rId37"/>
    <p:sldId id="3163" r:id="rId38"/>
    <p:sldId id="3164" r:id="rId39"/>
    <p:sldId id="3165" r:id="rId40"/>
    <p:sldId id="3166" r:id="rId41"/>
    <p:sldId id="3167" r:id="rId42"/>
    <p:sldId id="3168" r:id="rId43"/>
    <p:sldId id="3169" r:id="rId44"/>
    <p:sldId id="2967" r:id="rId45"/>
    <p:sldId id="3202" r:id="rId46"/>
    <p:sldId id="273" r:id="rId47"/>
    <p:sldId id="3203" r:id="rId48"/>
    <p:sldId id="3204" r:id="rId49"/>
    <p:sldId id="3205" r:id="rId50"/>
    <p:sldId id="3206" r:id="rId51"/>
    <p:sldId id="3207" r:id="rId52"/>
    <p:sldId id="3208" r:id="rId53"/>
    <p:sldId id="3209" r:id="rId54"/>
    <p:sldId id="3210" r:id="rId55"/>
    <p:sldId id="3211" r:id="rId56"/>
    <p:sldId id="3212" r:id="rId57"/>
    <p:sldId id="3213" r:id="rId58"/>
    <p:sldId id="3214" r:id="rId59"/>
    <p:sldId id="3215" r:id="rId60"/>
    <p:sldId id="3216" r:id="rId61"/>
    <p:sldId id="3217" r:id="rId62"/>
    <p:sldId id="3218" r:id="rId63"/>
    <p:sldId id="3219" r:id="rId64"/>
    <p:sldId id="3220" r:id="rId65"/>
    <p:sldId id="3221" r:id="rId66"/>
    <p:sldId id="1947" r:id="rId67"/>
    <p:sldId id="2965" r:id="rId68"/>
    <p:sldId id="3225" r:id="rId69"/>
    <p:sldId id="2968" r:id="rId70"/>
    <p:sldId id="2969" r:id="rId71"/>
    <p:sldId id="2971" r:id="rId72"/>
    <p:sldId id="2972" r:id="rId73"/>
    <p:sldId id="2973" r:id="rId74"/>
    <p:sldId id="2974" r:id="rId75"/>
    <p:sldId id="2975" r:id="rId76"/>
    <p:sldId id="2976" r:id="rId77"/>
    <p:sldId id="2970" r:id="rId78"/>
    <p:sldId id="891" r:id="rId79"/>
    <p:sldId id="3194" r:id="rId80"/>
    <p:sldId id="3223" r:id="rId81"/>
    <p:sldId id="3224" r:id="rId82"/>
    <p:sldId id="336" r:id="rId83"/>
    <p:sldId id="256" r:id="rId84"/>
    <p:sldId id="272" r:id="rId85"/>
    <p:sldId id="3226" r:id="rId86"/>
    <p:sldId id="286" r:id="rId87"/>
    <p:sldId id="287" r:id="rId88"/>
    <p:sldId id="288" r:id="rId89"/>
    <p:sldId id="295" r:id="rId90"/>
    <p:sldId id="292" r:id="rId91"/>
    <p:sldId id="290" r:id="rId92"/>
    <p:sldId id="291" r:id="rId93"/>
    <p:sldId id="293" r:id="rId94"/>
    <p:sldId id="284" r:id="rId95"/>
    <p:sldId id="294" r:id="rId96"/>
    <p:sldId id="3227" r:id="rId97"/>
    <p:sldId id="3147" r:id="rId98"/>
    <p:sldId id="3148" r:id="rId99"/>
    <p:sldId id="3149" r:id="rId100"/>
    <p:sldId id="3150" r:id="rId101"/>
    <p:sldId id="3151" r:id="rId102"/>
    <p:sldId id="3152" r:id="rId103"/>
    <p:sldId id="3153" r:id="rId104"/>
    <p:sldId id="3154" r:id="rId105"/>
    <p:sldId id="3155" r:id="rId106"/>
    <p:sldId id="2474" r:id="rId107"/>
    <p:sldId id="2475" r:id="rId108"/>
    <p:sldId id="2476" r:id="rId109"/>
    <p:sldId id="3140" r:id="rId110"/>
    <p:sldId id="3183" r:id="rId111"/>
    <p:sldId id="3184" r:id="rId112"/>
    <p:sldId id="3185" r:id="rId113"/>
    <p:sldId id="3186" r:id="rId114"/>
    <p:sldId id="3187" r:id="rId115"/>
    <p:sldId id="3188" r:id="rId116"/>
    <p:sldId id="3189" r:id="rId117"/>
    <p:sldId id="3190" r:id="rId118"/>
    <p:sldId id="3191" r:id="rId119"/>
    <p:sldId id="3192" r:id="rId120"/>
    <p:sldId id="3193" r:id="rId121"/>
    <p:sldId id="342" r:id="rId122"/>
    <p:sldId id="327" r:id="rId1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93515" autoAdjust="0"/>
  </p:normalViewPr>
  <p:slideViewPr>
    <p:cSldViewPr>
      <p:cViewPr varScale="1">
        <p:scale>
          <a:sx n="67" d="100"/>
          <a:sy n="67" d="100"/>
        </p:scale>
        <p:origin x="13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19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6" Type="http://schemas.openxmlformats.org/officeDocument/2006/relationships/slide" Target="slides/slide10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slide" Target="slides/slide117.xml"/><Relationship Id="rId12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18" Type="http://schemas.openxmlformats.org/officeDocument/2006/relationships/slide" Target="slides/slide112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24" Type="http://schemas.openxmlformats.org/officeDocument/2006/relationships/notesMaster" Target="notesMasters/notesMaster1.xml"/><Relationship Id="rId129" Type="http://schemas.openxmlformats.org/officeDocument/2006/relationships/tableStyles" Target="tableStyles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slide" Target="slides/slide108.xml"/><Relationship Id="rId119" Type="http://schemas.openxmlformats.org/officeDocument/2006/relationships/slide" Target="slides/slide113.xml"/><Relationship Id="rId44" Type="http://schemas.openxmlformats.org/officeDocument/2006/relationships/slide" Target="slides/slide38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slide" Target="slides/slide114.xml"/><Relationship Id="rId125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26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116" Type="http://schemas.openxmlformats.org/officeDocument/2006/relationships/slide" Target="slides/slide11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27" Type="http://schemas.openxmlformats.org/officeDocument/2006/relationships/viewProps" Target="view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52" Type="http://schemas.openxmlformats.org/officeDocument/2006/relationships/slide" Target="slides/slide46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slide" Target="slides/slide11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26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5B7F6-0143-41C2-97C9-4F05DC18A6A4}" type="datetimeFigureOut">
              <a:rPr lang="en-US" smtClean="0"/>
              <a:pPr/>
              <a:t>4/10/2020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F3CA4-CC92-4A82-A449-D9014E7EF9A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84156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9AEB8-D6C1-4FEB-85D1-908D706F6FDD}" type="datetimeFigureOut">
              <a:rPr lang="en-US" smtClean="0"/>
              <a:pPr/>
              <a:t>4/10/2020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41873-79E9-4174-80D2-8BAFBFA9A2A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2349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93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454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10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537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076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74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2143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75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1192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76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03739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77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60992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1729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9809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51266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43426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66558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47824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65151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4522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100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87399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104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88767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105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84108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106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0150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97323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107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83251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108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96825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109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09189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17342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21223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21223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40365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84574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5648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341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246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942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789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615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315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3936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680"/>
            <a:ext cx="9144000" cy="764704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0"/>
            <a:ext cx="1187624" cy="6093296"/>
          </a:xfrm>
          <a:prstGeom prst="rect">
            <a:avLst/>
          </a:prstGeom>
          <a:solidFill>
            <a:srgbClr val="D9D9D9"/>
          </a:solidFill>
          <a:ln w="0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20553" y="545963"/>
            <a:ext cx="1187624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默禱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宣召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詩歌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ja-JP" altLang="en-US" sz="22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金句</a:t>
            </a:r>
            <a:endParaRPr lang="en-AU" altLang="zh-TW" sz="22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讀經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信息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奉獻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歡迎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回應</a:t>
            </a:r>
            <a:endParaRPr lang="en-US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祝福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713" y="6165304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680"/>
            <a:ext cx="9144000" cy="764704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0"/>
            <a:ext cx="1187624" cy="6093296"/>
          </a:xfrm>
          <a:prstGeom prst="rect">
            <a:avLst/>
          </a:prstGeom>
          <a:solidFill>
            <a:srgbClr val="D9D9D9"/>
          </a:solidFill>
          <a:ln w="0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20553" y="26846"/>
            <a:ext cx="1187624" cy="500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默禱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宣召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詩歌</a:t>
            </a:r>
            <a:endParaRPr lang="en-US" altLang="en-US" sz="2200" b="1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祈禱</a:t>
            </a:r>
            <a:endParaRPr lang="en-AU" altLang="zh-TW" sz="2200" b="1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zh-TW" altLang="en-AU" sz="2200" b="1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聖餐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讀經</a:t>
            </a:r>
            <a:endParaRPr lang="en-US" altLang="en-US" sz="2200" b="1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信息</a:t>
            </a:r>
            <a:endParaRPr lang="en-US" altLang="en-US" sz="2200" b="1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奉獻</a:t>
            </a:r>
            <a:endParaRPr lang="en-AU" altLang="zh-TW" sz="2200" b="1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歡迎</a:t>
            </a:r>
            <a:endParaRPr lang="en-US" altLang="en-US" sz="2200" b="1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US" altLang="en-US" sz="2200" b="1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回應</a:t>
            </a:r>
            <a:endParaRPr lang="en-US" altLang="zh-TW" sz="2200" b="1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祝福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713" y="6165304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7633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6183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1555DE-D2EA-AE46-87D8-261D19303BA6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B97-78B1-D041-B12F-E0AF7183B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86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3358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41694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3793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680"/>
            <a:ext cx="9144000" cy="764704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0"/>
            <a:ext cx="1187624" cy="6093296"/>
          </a:xfrm>
          <a:prstGeom prst="rect">
            <a:avLst/>
          </a:prstGeom>
          <a:solidFill>
            <a:srgbClr val="D9D9D9"/>
          </a:solidFill>
          <a:ln w="0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20553" y="476672"/>
            <a:ext cx="1187624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默禱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宣召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詩歌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祈禱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zh-TW" altLang="en-US" sz="22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短講</a:t>
            </a:r>
            <a:endParaRPr lang="en-US" altLang="zh-TW" sz="22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ja-JP" altLang="en-US" sz="22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金句</a:t>
            </a:r>
            <a:endParaRPr lang="en-AU" altLang="zh-TW" sz="22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讀經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信息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奉獻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歡迎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回應</a:t>
            </a:r>
            <a:endParaRPr lang="en-US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祝福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713" y="6165304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7219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680"/>
            <a:ext cx="9144000" cy="764704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0"/>
            <a:ext cx="1187624" cy="6093296"/>
          </a:xfrm>
          <a:prstGeom prst="rect">
            <a:avLst/>
          </a:prstGeom>
          <a:solidFill>
            <a:srgbClr val="D9D9D9"/>
          </a:solidFill>
          <a:ln w="0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20553" y="26846"/>
            <a:ext cx="1187624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默禱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宣召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詩歌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祈禱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zh-TW" altLang="en-US" sz="22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聖餐</a:t>
            </a:r>
            <a:endParaRPr lang="en-AU" altLang="zh-TW" sz="22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獻詩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讀經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信息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奉獻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歡迎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回應</a:t>
            </a:r>
            <a:endParaRPr lang="en-US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祝福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713" y="6165304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1334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6653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1555DE-D2EA-AE46-87D8-261D19303BA6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B97-78B1-D041-B12F-E0AF7183B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25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680"/>
            <a:ext cx="9144000" cy="7647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0"/>
            <a:ext cx="1187624" cy="6093296"/>
          </a:xfrm>
          <a:prstGeom prst="rect">
            <a:avLst/>
          </a:prstGeom>
          <a:solidFill>
            <a:srgbClr val="D9D9D9"/>
          </a:solidFill>
          <a:ln w="0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20553" y="26846"/>
            <a:ext cx="1187624" cy="537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默禱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宣召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詩歌</a:t>
            </a:r>
            <a:endParaRPr lang="en-US" altLang="en-US" sz="2200" b="1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祈禱</a:t>
            </a:r>
            <a:endParaRPr lang="en-AU" altLang="zh-TW" sz="2200" b="1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AU" sz="2200" b="1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聖餐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ja-JP" altLang="en-US" sz="2200" b="1" kern="1200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金句</a:t>
            </a:r>
            <a:endParaRPr lang="en-AU" altLang="zh-TW" sz="2200" b="1" kern="1200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讀經</a:t>
            </a:r>
            <a:endParaRPr lang="en-US" altLang="en-US" sz="2200" b="1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信息</a:t>
            </a:r>
            <a:endParaRPr lang="en-US" altLang="en-US" sz="2200" b="1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奉獻</a:t>
            </a:r>
            <a:endParaRPr lang="en-AU" altLang="zh-TW" sz="2200" b="1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歡迎</a:t>
            </a:r>
            <a:endParaRPr lang="en-US" altLang="en-US" sz="2200" b="1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US" altLang="en-US" sz="2200" b="1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回應</a:t>
            </a:r>
            <a:endParaRPr lang="en-US" altLang="zh-TW" sz="2200" b="1" dirty="0">
              <a:solidFill>
                <a:schemeClr val="bg1"/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bg1"/>
                </a:solidFill>
                <a:latin typeface="HanWangYenLight" pitchFamily="18" charset="-120"/>
                <a:ea typeface="HanWangYenLight" pitchFamily="18" charset="-120"/>
              </a:rPr>
              <a:t>祝福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713" y="6165304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1536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3518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8321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690FA-C979-4901-8562-D88752647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4D147F-EB16-451D-99C4-A669139F4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BAC56-4AA2-4B24-A1BD-D7F75835D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D4B2-1A6D-4F1B-A183-4C8E0DE226E8}" type="datetimeFigureOut">
              <a:rPr lang="en-AU" smtClean="0"/>
              <a:t>10/04/2020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1FBA4-E5D2-4FF9-9CF7-ED78C205D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54262-B93F-427D-BDC9-E69A556B6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53BD-1285-4811-B085-7F06DE4797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3230189"/>
      </p:ext>
    </p:extLst>
  </p:cSld>
  <p:clrMapOvr>
    <a:masterClrMapping/>
  </p:clrMapOvr>
  <p:transition advClick="0" advTm="5000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0374F-1B3F-407F-B02A-9C6D2A89F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79762-0ED4-4C2A-8AA0-5868B88C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3C727-B38B-452E-983E-4BE88AC2E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D4B2-1A6D-4F1B-A183-4C8E0DE226E8}" type="datetimeFigureOut">
              <a:rPr lang="en-AU" smtClean="0"/>
              <a:t>10/04/2020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E3F10-F121-4E97-9BB9-877F7C4B6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FC5D9-C3FE-4F65-ABEA-1B1D0E40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53BD-1285-4811-B085-7F06DE4797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8348906"/>
      </p:ext>
    </p:extLst>
  </p:cSld>
  <p:clrMapOvr>
    <a:masterClrMapping/>
  </p:clrMapOvr>
  <p:transition advClick="0" advTm="500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2EAFF-E031-43C5-BF63-B6E330F5B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D78F0-A46E-4058-803C-0CCC4281D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1DD19-4B1B-4225-977F-A68D6A1BC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D4B2-1A6D-4F1B-A183-4C8E0DE226E8}" type="datetimeFigureOut">
              <a:rPr lang="en-AU" smtClean="0"/>
              <a:t>10/04/2020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30F1E-9E1A-4C1E-A95F-87D3BF917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C10C0-DD95-4D5F-AA3F-57B51745A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53BD-1285-4811-B085-7F06DE4797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1950515"/>
      </p:ext>
    </p:extLst>
  </p:cSld>
  <p:clrMapOvr>
    <a:masterClrMapping/>
  </p:clrMapOvr>
  <p:transition advClick="0" advTm="500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2E6E6-F1CE-4A7E-8DC1-91A6174A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341A6-5C84-424A-B2E3-9574977B39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E143A-ED77-4D48-A84F-A3114C0A6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AFE56-14E4-4A4E-9BC1-1D72E1BC9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D4B2-1A6D-4F1B-A183-4C8E0DE226E8}" type="datetimeFigureOut">
              <a:rPr lang="en-AU" smtClean="0"/>
              <a:t>10/04/2020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5967DB-90F7-47F0-8999-798964017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B5753-BA94-49F8-9BE6-E0B18547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53BD-1285-4811-B085-7F06DE4797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9825410"/>
      </p:ext>
    </p:extLst>
  </p:cSld>
  <p:clrMapOvr>
    <a:masterClrMapping/>
  </p:clrMapOvr>
  <p:transition advClick="0" advTm="5000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F61EE-340E-4EDC-8D7C-C52725C72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486AE-B839-4731-A951-7B73D3202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2BE3E-D22B-4A20-A03A-9FDA2CF46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A10273-669F-4FDD-A51F-0FDD293FEC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FCD5BB-EC19-4E81-9F15-F58366D76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0B7044-F199-4DEE-A112-0F4D424C1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D4B2-1A6D-4F1B-A183-4C8E0DE226E8}" type="datetimeFigureOut">
              <a:rPr lang="en-AU" smtClean="0"/>
              <a:t>10/04/2020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3F3F7E-3DEB-4946-970D-873342FC5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BA02AE-21AD-4B6C-A8B1-92D8369D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53BD-1285-4811-B085-7F06DE4797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0079337"/>
      </p:ext>
    </p:extLst>
  </p:cSld>
  <p:clrMapOvr>
    <a:masterClrMapping/>
  </p:clrMapOvr>
  <p:transition advClick="0" advTm="5000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071F-4684-4880-9868-EAEAE0E12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F1FC6A-27E0-405F-917F-6B370D017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D4B2-1A6D-4F1B-A183-4C8E0DE226E8}" type="datetimeFigureOut">
              <a:rPr lang="en-AU" smtClean="0"/>
              <a:t>10/04/2020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30B0BB-75E1-47FF-9664-0E4D1A1D7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EA3BA-4E32-4D31-B98F-E4E103DB3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53BD-1285-4811-B085-7F06DE4797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8223519"/>
      </p:ext>
    </p:extLst>
  </p:cSld>
  <p:clrMapOvr>
    <a:masterClrMapping/>
  </p:clrMapOvr>
  <p:transition advClick="0" advTm="5000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4CF167-A133-4819-BF1E-F57034B9D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D4B2-1A6D-4F1B-A183-4C8E0DE226E8}" type="datetimeFigureOut">
              <a:rPr lang="en-AU" smtClean="0"/>
              <a:t>10/04/2020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7C04F-334C-4E65-9073-323165362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F280B-E22B-43D8-A7EC-371265E94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53BD-1285-4811-B085-7F06DE4797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5347239"/>
      </p:ext>
    </p:extLst>
  </p:cSld>
  <p:clrMapOvr>
    <a:masterClrMapping/>
  </p:clrMapOvr>
  <p:transition advClick="0" advTm="5000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E5D1A-73B2-4B33-B1D5-F8B5FF7B1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3B069-FC22-4745-886E-938C7D5A8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FCE3EF-2688-4922-A0F4-512B5231A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88E2DB-1342-44CF-BB3A-A5F7B5E82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D4B2-1A6D-4F1B-A183-4C8E0DE226E8}" type="datetimeFigureOut">
              <a:rPr lang="en-AU" smtClean="0"/>
              <a:t>10/04/2020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885A4-609C-4EE5-AA86-55C53C294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4E30F-FF3C-4BD5-9524-C8B0AF8BC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53BD-1285-4811-B085-7F06DE4797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5551236"/>
      </p:ext>
    </p:extLst>
  </p:cSld>
  <p:clrMapOvr>
    <a:masterClrMapping/>
  </p:clrMapOvr>
  <p:transition advClick="0" advTm="5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2688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9493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A71A7-15CE-498C-A209-902B140DC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A2343A-CBEB-47F3-8C02-4FFF6831C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DE2485-EF26-4998-8C11-A9D1ADED4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A822E-B106-43A7-9C1D-D8C289C38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D4B2-1A6D-4F1B-A183-4C8E0DE226E8}" type="datetimeFigureOut">
              <a:rPr lang="en-AU" smtClean="0"/>
              <a:t>10/04/2020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5A8CB-E8DF-47D5-B5C0-C4F477B16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7AC06-368E-49F7-A731-B874C4E20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53BD-1285-4811-B085-7F06DE4797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8145975"/>
      </p:ext>
    </p:extLst>
  </p:cSld>
  <p:clrMapOvr>
    <a:masterClrMapping/>
  </p:clrMapOvr>
  <p:transition advClick="0" advTm="5000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69F2E-57D8-499B-BF9F-C7C2E3EB7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9B48FA-D31B-4152-8321-8A42F8A3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B0CB4-2710-4F92-827E-7118215DF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D4B2-1A6D-4F1B-A183-4C8E0DE226E8}" type="datetimeFigureOut">
              <a:rPr lang="en-AU" smtClean="0"/>
              <a:t>10/04/2020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AEF1C-B1FB-4C24-801B-9EC761372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823CF-D153-4D2F-971B-B2D658692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53BD-1285-4811-B085-7F06DE4797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9712931"/>
      </p:ext>
    </p:extLst>
  </p:cSld>
  <p:clrMapOvr>
    <a:masterClrMapping/>
  </p:clrMapOvr>
  <p:transition advClick="0" advTm="5000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BCFC31-9199-4F83-AEC9-4E51D3E48E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E9CB60-B7DB-4E4F-80EB-B2FC9C798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B858E-3899-4567-B9D0-E2B85C68B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D4B2-1A6D-4F1B-A183-4C8E0DE226E8}" type="datetimeFigureOut">
              <a:rPr lang="en-AU" smtClean="0"/>
              <a:t>10/04/2020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A8CF1-45E7-477F-A942-8F694D622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DB011-F420-4619-80F6-9F02A1BC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53BD-1285-4811-B085-7F06DE4797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7998040"/>
      </p:ext>
    </p:extLst>
  </p:cSld>
  <p:clrMapOvr>
    <a:masterClrMapping/>
  </p:clrMapOvr>
  <p:transition advClick="0" advTm="5000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altLang="zh-CN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8371B5-C4C6-4A04-9E8E-66AD731D1E04}" type="datetime1">
              <a:rPr lang="en-AU" smtClean="0"/>
              <a:pPr/>
              <a:t>10/04/2020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22812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9520-0933-4B42-BF8A-B1CA80D6CC28}" type="datetime1">
              <a:rPr lang="en-AU" smtClean="0"/>
              <a:pPr/>
              <a:t>10/04/2020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353229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70C8-A8F0-4879-843E-8AAC2652C50A}" type="datetime1">
              <a:rPr lang="en-AU" smtClean="0"/>
              <a:pPr/>
              <a:t>10/04/2020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45477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07A-8C72-4678-8CE6-98044DE37C4D}" type="datetime1">
              <a:rPr lang="en-AU" smtClean="0"/>
              <a:pPr/>
              <a:t>10/04/2020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4892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CN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CN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9C25-72C7-44A4-ADFD-2E9F00BF944B}" type="datetime1">
              <a:rPr lang="en-AU" smtClean="0"/>
              <a:pPr/>
              <a:t>10/04/2020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3652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FB-2FDE-4229-BE97-A01C9F52CEC7}" type="datetime1">
              <a:rPr lang="en-AU" smtClean="0"/>
              <a:pPr/>
              <a:t>10/04/2020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05016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DBAB-EFEB-41FD-8D3B-9FE2C59D489A}" type="datetime1">
              <a:rPr lang="en-AU" smtClean="0"/>
              <a:pPr/>
              <a:t>10/04/2020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736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1555DE-D2EA-AE46-87D8-261D19303BA6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B97-78B1-D041-B12F-E0AF7183B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28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9687B73-BD2F-4E48-97B7-9782436E6110}" type="datetime1">
              <a:rPr lang="en-AU" smtClean="0"/>
              <a:pPr/>
              <a:t>10/04/2020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449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altLang="zh-CN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altLang="zh-CN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88D8F5-8D8F-4EB2-8CF2-1FC8B5745E97}" type="datetime1">
              <a:rPr lang="en-AU" smtClean="0"/>
              <a:pPr/>
              <a:t>10/04/2020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00331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03FF-FDF0-46CC-A4AB-5708AF83C45A}" type="datetime1">
              <a:rPr lang="en-AU" smtClean="0"/>
              <a:pPr/>
              <a:t>10/04/2020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88908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98D8-1598-4200-8BDB-1F4D1F42E536}" type="datetime1">
              <a:rPr lang="en-AU" smtClean="0"/>
              <a:pPr/>
              <a:t>10/04/2020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074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94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78" r:id="rId3"/>
    <p:sldLayoutId id="2147483676" r:id="rId4"/>
    <p:sldLayoutId id="2147483661" r:id="rId5"/>
    <p:sldLayoutId id="2147483675" r:id="rId6"/>
    <p:sldLayoutId id="2147483677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896D5-CAEC-4E90-B2AF-D360D1E61757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68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84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075F2B-759A-4C6F-B760-62CABC8C0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3C93B-BB1B-4D5B-89D7-1DAC6274D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48C0E-F2A6-4101-AED8-EB18BDFE6B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6D4B2-1A6D-4F1B-A183-4C8E0DE226E8}" type="datetimeFigureOut">
              <a:rPr lang="en-AU" smtClean="0"/>
              <a:t>10/04/2020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B29B4-A298-4ECA-9CD5-5FC37CAB7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3F7EA-476C-4F5D-9282-0FB708717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053BD-1285-4811-B085-7F06DE4797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93641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 advClick="0" advTm="5000">
    <p:random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zh-CN"/>
              <a:t>Click to edit Master text styles</a:t>
            </a:r>
          </a:p>
          <a:p>
            <a:pPr lvl="1" eaLnBrk="1" latinLnBrk="0" hangingPunct="1"/>
            <a:r>
              <a:rPr kumimoji="0" lang="en-US" altLang="zh-CN"/>
              <a:t>Second level</a:t>
            </a:r>
          </a:p>
          <a:p>
            <a:pPr lvl="2" eaLnBrk="1" latinLnBrk="0" hangingPunct="1"/>
            <a:r>
              <a:rPr kumimoji="0" lang="en-US" altLang="zh-CN"/>
              <a:t>Third level</a:t>
            </a:r>
          </a:p>
          <a:p>
            <a:pPr lvl="3" eaLnBrk="1" latinLnBrk="0" hangingPunct="1"/>
            <a:r>
              <a:rPr kumimoji="0" lang="en-US" altLang="zh-CN"/>
              <a:t>Fourth level</a:t>
            </a:r>
          </a:p>
          <a:p>
            <a:pPr lvl="4" eaLnBrk="1" latinLnBrk="0" hangingPunct="1"/>
            <a:r>
              <a:rPr kumimoji="0" lang="en-US" altLang="zh-CN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58842E6-30BF-45CF-8D16-FE9939D4465D}" type="datetime1">
              <a:rPr lang="en-AU" smtClean="0"/>
              <a:pPr/>
              <a:t>10/04/2020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145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covers ccc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" b="197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47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在主耶穌十架下，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我常抬頭仰望，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AU" altLang="zh-TW" sz="3600" dirty="0">
                <a:ea typeface="HanWangYenLight" pitchFamily="18" charset="-120"/>
              </a:rPr>
              <a:t>Upon that cross of Jesus</a:t>
            </a:r>
          </a:p>
          <a:p>
            <a:pPr algn="ctr"/>
            <a:r>
              <a:rPr lang="en-AU" sz="3600" dirty="0">
                <a:ea typeface="HanWangYenLight" pitchFamily="18" charset="-120"/>
              </a:rPr>
              <a:t>Mine eye at times can see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V2a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154" y="5087815"/>
            <a:ext cx="9065846" cy="2059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44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主十架下</a:t>
            </a:r>
            <a:b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</a:b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121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414357"/>
      </p:ext>
    </p:extLst>
  </p:cSld>
  <p:clrMapOvr>
    <a:masterClrMapping/>
  </p:clrMapOvr>
  <p:transition>
    <p:cut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8864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向你向你厚恩曾施，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你將何物獻我？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5400" dirty="0">
                <a:latin typeface="HanWangYenLight" pitchFamily="18" charset="-120"/>
                <a:ea typeface="HanWangYenLight" pitchFamily="18" charset="-120"/>
              </a:rPr>
              <a:t> x 2</a:t>
            </a:r>
            <a:endParaRPr lang="zh-TW" altLang="en-US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V4b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100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126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我曾捨命為你</a:t>
            </a:r>
          </a:p>
        </p:txBody>
      </p:sp>
    </p:spTree>
    <p:extLst>
      <p:ext uri="{BB962C8B-B14F-4D97-AF65-F5344CB8AC3E}">
        <p14:creationId xmlns:p14="http://schemas.microsoft.com/office/powerpoint/2010/main" val="170692105"/>
      </p:ext>
    </p:extLst>
  </p:cSld>
  <p:clrMapOvr>
    <a:masterClrMapping/>
  </p:clrMapOvr>
  <p:transition>
    <p:cut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39B49-70C6-4A11-9725-6479E4E3348B}" type="slidenum">
              <a:rPr lang="en-AU"/>
              <a:pPr>
                <a:defRPr/>
              </a:pPr>
              <a:t>101</a:t>
            </a:fld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1745432" y="2420888"/>
            <a:ext cx="6635700" cy="1169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b="1" kern="1500" spc="800" dirty="0">
                <a:latin typeface="HanWangYenLight" pitchFamily="18" charset="-120"/>
                <a:ea typeface="HanWangYenLight" pitchFamily="18" charset="-120"/>
              </a:rPr>
              <a:t>歡迎新來賓</a:t>
            </a:r>
            <a:endParaRPr lang="en-AU" sz="7000" b="1" kern="1500" spc="8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9184" y="1268760"/>
            <a:ext cx="6528196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b="1" kern="1500" spc="800" dirty="0">
                <a:latin typeface="HanWangYenLight" pitchFamily="18" charset="-120"/>
                <a:ea typeface="HanWangYenLight" pitchFamily="18" charset="-120"/>
                <a:cs typeface="+mn-cs"/>
              </a:rPr>
              <a:t>W e l c o m e</a:t>
            </a:r>
            <a:endParaRPr lang="en-AU" sz="4000" b="1" kern="1500" spc="8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76302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BE756-ECBE-4215-A20B-8059BAF0590B}" type="slidenum">
              <a:rPr lang="en-AU"/>
              <a:pPr>
                <a:defRPr/>
              </a:pPr>
              <a:t>102</a:t>
            </a:fld>
            <a:endParaRPr lang="en-AU" dirty="0"/>
          </a:p>
        </p:txBody>
      </p:sp>
      <p:sp>
        <p:nvSpPr>
          <p:cNvPr id="49162" name="TextBox 11"/>
          <p:cNvSpPr txBox="1">
            <a:spLocks noChangeArrowheads="1"/>
          </p:cNvSpPr>
          <p:nvPr/>
        </p:nvSpPr>
        <p:spPr bwMode="auto">
          <a:xfrm>
            <a:off x="3851920" y="2060848"/>
            <a:ext cx="22367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8000" b="1" dirty="0"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AU" sz="8000" b="1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503532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103</a:t>
            </a:fld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6012160" y="696557"/>
            <a:ext cx="2492990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6000" b="1" dirty="0">
                <a:latin typeface="HanWangYenLight" pitchFamily="18" charset="-120"/>
                <a:ea typeface="HanWangYenLight" pitchFamily="18" charset="-120"/>
              </a:rPr>
              <a:t>回應詩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4520" y="4581128"/>
            <a:ext cx="65444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ja-JP" altLang="en-US" sz="4800" dirty="0"/>
              <a:t>古舊十架</a:t>
            </a:r>
            <a:endParaRPr lang="ja-JP" altLang="en-US" sz="4800" spc="600" dirty="0">
              <a:latin typeface="HanWangYenHeavy" panose="02020300000000000000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4643" y="2831203"/>
            <a:ext cx="7244291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algn="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latin typeface="HanWangYenHeavy" pitchFamily="18" charset="-120"/>
                <a:ea typeface="HanWangYenHeavy" pitchFamily="18" charset="-120"/>
                <a:cs typeface="+mn-cs"/>
              </a:rPr>
              <a:t>Hymns of Life </a:t>
            </a:r>
            <a:r>
              <a:rPr lang="en-US" sz="3500" dirty="0" err="1"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3500" dirty="0"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AU" altLang="zh-TW" sz="3500" dirty="0">
                <a:latin typeface="HanWangYenHeavy" pitchFamily="18" charset="-120"/>
                <a:ea typeface="HanWangYenHeavy" pitchFamily="18" charset="-120"/>
                <a:cs typeface="+mn-cs"/>
              </a:rPr>
              <a:t>1</a:t>
            </a:r>
            <a:r>
              <a:rPr lang="en-AU" altLang="zh-TW" sz="3500" dirty="0">
                <a:latin typeface="HanWangYenHeavy" pitchFamily="18" charset="-120"/>
                <a:ea typeface="HanWangYenHeavy" pitchFamily="18" charset="-120"/>
              </a:rPr>
              <a:t>20</a:t>
            </a:r>
            <a:r>
              <a:rPr lang="en-US" altLang="zh-TW" sz="3500" dirty="0"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sz="3500" dirty="0"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279346391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104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120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4958052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ja-JP" altLang="en-US" sz="4400" dirty="0">
                <a:solidFill>
                  <a:schemeClr val="accent6">
                    <a:lumMod val="75000"/>
                  </a:schemeClr>
                </a:solidFill>
              </a:rPr>
              <a:t>古舊十架</a:t>
            </a: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0"/>
            <a:ext cx="9252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各各他山嶺上，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矗立古舊十架，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是羞辱與痛苦記號；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endParaRPr lang="en-AU" sz="54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6244430"/>
      </p:ext>
    </p:extLst>
  </p:cSld>
  <p:clrMapOvr>
    <a:masterClrMapping/>
  </p:clrMapOvr>
  <p:transition>
    <p:cut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105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120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4958052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ja-JP" altLang="en-US" sz="4400" dirty="0">
                <a:solidFill>
                  <a:schemeClr val="accent6">
                    <a:lumMod val="75000"/>
                  </a:schemeClr>
                </a:solidFill>
              </a:rPr>
              <a:t>古舊十架</a:t>
            </a: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0"/>
            <a:ext cx="92525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神愛子主耶穌，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為我們被釘死，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這十架是我最愛最寶。</a:t>
            </a:r>
            <a:endParaRPr lang="en-AU" sz="54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1038676"/>
      </p:ext>
    </p:extLst>
  </p:cSld>
  <p:clrMapOvr>
    <a:masterClrMapping/>
  </p:clrMapOvr>
  <p:transition>
    <p:cut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106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120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4958052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ja-JP" altLang="en-US" sz="4400" dirty="0">
                <a:solidFill>
                  <a:schemeClr val="accent6">
                    <a:lumMod val="75000"/>
                  </a:schemeClr>
                </a:solidFill>
              </a:rPr>
              <a:t>古舊十架</a:t>
            </a: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0"/>
            <a:ext cx="9252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故我愛高舉主十字架，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願將世上虛榮全放下，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我一生要背負十字架，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到那天可換公義冠冕。</a:t>
            </a:r>
            <a:endParaRPr lang="en-AU" sz="54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4441087"/>
      </p:ext>
    </p:extLst>
  </p:cSld>
  <p:clrMapOvr>
    <a:masterClrMapping/>
  </p:clrMapOvr>
  <p:transition>
    <p:cut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107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120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4958052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ja-JP" altLang="en-US" sz="4400" dirty="0">
                <a:solidFill>
                  <a:schemeClr val="accent6">
                    <a:lumMod val="75000"/>
                  </a:schemeClr>
                </a:solidFill>
              </a:rPr>
              <a:t>古舊十架</a:t>
            </a: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0"/>
            <a:ext cx="92525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這古舊十字架，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被世人所輕視，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我卻以十架為寶貴；</a:t>
            </a:r>
            <a:endParaRPr lang="en-AU" sz="54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5204650"/>
      </p:ext>
    </p:extLst>
  </p:cSld>
  <p:clrMapOvr>
    <a:masterClrMapping/>
  </p:clrMapOvr>
  <p:transition>
    <p:cut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108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120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4958052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ja-JP" altLang="en-US" sz="4400" dirty="0">
                <a:solidFill>
                  <a:schemeClr val="accent6">
                    <a:lumMod val="75000"/>
                  </a:schemeClr>
                </a:solidFill>
              </a:rPr>
              <a:t>古舊十架</a:t>
            </a: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0"/>
            <a:ext cx="92525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神愛子主耶穌，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捨棄天堂榮華，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願背負十架往各各他。</a:t>
            </a:r>
            <a:endParaRPr lang="en-AU" sz="54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6512762"/>
      </p:ext>
    </p:extLst>
  </p:cSld>
  <p:clrMapOvr>
    <a:masterClrMapping/>
  </p:clrMapOvr>
  <p:transition>
    <p:cut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109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120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4958052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ja-JP" altLang="en-US" sz="4400" dirty="0">
                <a:solidFill>
                  <a:schemeClr val="accent6">
                    <a:lumMod val="75000"/>
                  </a:schemeClr>
                </a:solidFill>
              </a:rPr>
              <a:t>古舊十架</a:t>
            </a: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0"/>
            <a:ext cx="9252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故我愛高舉主十字架，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願將世上虛榮全放下，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我一生要背負十字架，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到那天可換公義冠冕。</a:t>
            </a:r>
            <a:endParaRPr lang="en-AU" sz="54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3378193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彷見救主受苦慘狀，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為我忍受死亡；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The very dying form of One</a:t>
            </a: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Who suffered there for 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V2b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154" y="5087815"/>
            <a:ext cx="9065846" cy="2059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44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主十架下</a:t>
            </a:r>
            <a:b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</a:b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121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59603"/>
      </p:ext>
    </p:extLst>
  </p:cSld>
  <p:clrMapOvr>
    <a:masterClrMapping/>
  </p:clrMapOvr>
  <p:transition>
    <p:cut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V3a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110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120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4958052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ja-JP" altLang="en-US" sz="4400" dirty="0">
                <a:solidFill>
                  <a:schemeClr val="accent6">
                    <a:lumMod val="75000"/>
                  </a:schemeClr>
                </a:solidFill>
              </a:rPr>
              <a:t>古舊十架</a:t>
            </a: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0"/>
            <a:ext cx="92525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各各他十字架，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雖有血跡斑斑，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我看它仍聖潔華美；</a:t>
            </a:r>
            <a:endParaRPr lang="en-AU" sz="54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7236211"/>
      </p:ext>
    </p:extLst>
  </p:cSld>
  <p:clrMapOvr>
    <a:masterClrMapping/>
  </p:clrMapOvr>
  <p:transition>
    <p:cut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V3b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111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120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4958052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ja-JP" altLang="en-US" sz="4400" dirty="0">
                <a:solidFill>
                  <a:schemeClr val="accent6">
                    <a:lumMod val="75000"/>
                  </a:schemeClr>
                </a:solidFill>
              </a:rPr>
              <a:t>古舊十架</a:t>
            </a: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96" y="0"/>
            <a:ext cx="9396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因救主在十架為我罪被釘死，我罪惡全赦免得稱義。</a:t>
            </a:r>
            <a:endParaRPr lang="en-AU" sz="54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871903"/>
      </p:ext>
    </p:extLst>
  </p:cSld>
  <p:clrMapOvr>
    <a:masterClrMapping/>
  </p:clrMapOvr>
  <p:transition>
    <p:cut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112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120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4958052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ja-JP" altLang="en-US" sz="4400" dirty="0">
                <a:solidFill>
                  <a:schemeClr val="accent6">
                    <a:lumMod val="75000"/>
                  </a:schemeClr>
                </a:solidFill>
              </a:rPr>
              <a:t>古舊十架</a:t>
            </a: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0"/>
            <a:ext cx="9252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故我愛高舉主十字架，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願將世上虛榮全放下，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我一生要背負十字架，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到那天可換公義冠冕。</a:t>
            </a:r>
            <a:endParaRPr lang="en-AU" sz="54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1580767"/>
      </p:ext>
    </p:extLst>
  </p:cSld>
  <p:clrMapOvr>
    <a:masterClrMapping/>
  </p:clrMapOvr>
  <p:transition>
    <p:cut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V4a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113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120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4958052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ja-JP" altLang="en-US" sz="4400" dirty="0">
                <a:solidFill>
                  <a:schemeClr val="accent6">
                    <a:lumMod val="75000"/>
                  </a:schemeClr>
                </a:solidFill>
              </a:rPr>
              <a:t>古舊十架</a:t>
            </a: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0"/>
            <a:ext cx="92525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對這古舊十架，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我願永遠忠誠，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甘受世人辱罵恥笑；</a:t>
            </a:r>
            <a:endParaRPr lang="en-AU" sz="54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8005884"/>
      </p:ext>
    </p:extLst>
  </p:cSld>
  <p:clrMapOvr>
    <a:masterClrMapping/>
  </p:clrMapOvr>
  <p:transition>
    <p:cut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V4b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114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120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4958052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ja-JP" altLang="en-US" sz="4400" dirty="0">
                <a:solidFill>
                  <a:schemeClr val="accent6">
                    <a:lumMod val="75000"/>
                  </a:schemeClr>
                </a:solidFill>
              </a:rPr>
              <a:t>古舊十架</a:t>
            </a: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0"/>
            <a:ext cx="92525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救主快要再來，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迎接我到天家，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與救主共享永遠榮耀。</a:t>
            </a:r>
            <a:endParaRPr lang="en-AU" sz="54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7618567"/>
      </p:ext>
    </p:extLst>
  </p:cSld>
  <p:clrMapOvr>
    <a:masterClrMapping/>
  </p:clrMapOvr>
  <p:transition>
    <p:cut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115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120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8976" y="4958052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ja-JP" altLang="en-US" sz="4400" dirty="0">
                <a:solidFill>
                  <a:schemeClr val="accent6">
                    <a:lumMod val="75000"/>
                  </a:schemeClr>
                </a:solidFill>
              </a:rPr>
              <a:t>古舊十架</a:t>
            </a: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0"/>
            <a:ext cx="9252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故我愛高舉主十字架，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願將世上虛榮全放下，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我一生要背負十字架，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到那天可換公義冠冕。</a:t>
            </a:r>
            <a:endParaRPr lang="en-AU" sz="54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6569548"/>
      </p:ext>
    </p:extLst>
  </p:cSld>
  <p:clrMapOvr>
    <a:masterClrMapping/>
  </p:clrMapOvr>
  <p:transition>
    <p:cut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91C26-2D2B-4CE3-A812-3447BD499175}" type="slidenum">
              <a:rPr lang="en-AU"/>
              <a:pPr>
                <a:defRPr/>
              </a:pPr>
              <a:t>116</a:t>
            </a:fld>
            <a:endParaRPr lang="en-AU" dirty="0"/>
          </a:p>
        </p:txBody>
      </p:sp>
      <p:sp>
        <p:nvSpPr>
          <p:cNvPr id="48138" name="TextBox 11"/>
          <p:cNvSpPr txBox="1">
            <a:spLocks noChangeArrowheads="1"/>
          </p:cNvSpPr>
          <p:nvPr/>
        </p:nvSpPr>
        <p:spPr bwMode="auto">
          <a:xfrm>
            <a:off x="2411760" y="2060848"/>
            <a:ext cx="52320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4000"/>
              </a:spcBef>
              <a:defRPr/>
            </a:pPr>
            <a:r>
              <a:rPr lang="en-AU" altLang="en-US" sz="8000" b="1" dirty="0">
                <a:latin typeface="HanWangYenLight" pitchFamily="18" charset="-120"/>
                <a:ea typeface="HanWangYenLight" pitchFamily="18" charset="-120"/>
              </a:rPr>
              <a:t>祝 福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60848"/>
            <a:ext cx="9143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altLang="en-US" sz="8000" b="1" dirty="0">
                <a:latin typeface="HanWangYenLight" pitchFamily="18" charset="-120"/>
                <a:ea typeface="HanWangYenLight" pitchFamily="18" charset="-120"/>
              </a:rPr>
              <a:t>默禱．</a:t>
            </a:r>
            <a:r>
              <a:rPr lang="en-US" altLang="en-US" sz="8000" b="1" dirty="0">
                <a:latin typeface="HanWangYenLight" pitchFamily="18" charset="-120"/>
                <a:ea typeface="HanWangYenLight" pitchFamily="18" charset="-120"/>
              </a:rPr>
              <a:t>散會</a:t>
            </a:r>
          </a:p>
          <a:p>
            <a:pPr algn="ctr"/>
            <a:endParaRPr lang="en-AU" sz="8000" dirty="0">
              <a:solidFill>
                <a:schemeClr val="accent1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熱淚滿眶寸心如裂，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lvl="0"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內心反覆思量：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lvl="0" algn="ctr"/>
            <a:r>
              <a:rPr lang="en-AU" altLang="zh-TW" sz="3600" dirty="0">
                <a:ea typeface="HanWangYenLight" pitchFamily="18" charset="-120"/>
              </a:rPr>
              <a:t>And from my smitten heart with tears</a:t>
            </a:r>
          </a:p>
          <a:p>
            <a:pPr lvl="0" algn="ctr"/>
            <a:r>
              <a:rPr lang="en-AU" altLang="zh-TW" sz="3600" dirty="0">
                <a:ea typeface="HanWangYenLight" pitchFamily="18" charset="-120"/>
              </a:rPr>
              <a:t>Two wonders I confess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V2c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154" y="5087815"/>
            <a:ext cx="9065846" cy="2059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44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主十架下</a:t>
            </a:r>
            <a:b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</a:b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121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706535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思量我身不配受恩，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lvl="0"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思量主愛非常。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lvl="0" algn="ctr"/>
            <a:r>
              <a:rPr lang="en-AU" sz="3600" dirty="0">
                <a:ea typeface="HanWangYenLight" pitchFamily="18" charset="-120"/>
              </a:rPr>
              <a:t>The wonders of redeeming love</a:t>
            </a:r>
          </a:p>
          <a:p>
            <a:pPr lvl="0" algn="ctr"/>
            <a:r>
              <a:rPr lang="en-AU" sz="3600" dirty="0">
                <a:ea typeface="HanWangYenLight" pitchFamily="18" charset="-120"/>
              </a:rPr>
              <a:t>And my unworthiness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V2d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154" y="5087815"/>
            <a:ext cx="9065846" cy="2059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44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主十架下</a:t>
            </a:r>
            <a:b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</a:b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121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546799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我願在主十架下，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為我定居之鄉，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I take, O cross, thy shadow</a:t>
            </a: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For my abiding place</a:t>
            </a:r>
            <a:endParaRPr lang="en-AU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V3a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154" y="5087815"/>
            <a:ext cx="9065846" cy="2059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44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主十架下</a:t>
            </a:r>
            <a:b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</a:b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121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539133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我不尋求其他光輝，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只求主面慈光；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I ask no other sunshine than</a:t>
            </a: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The sunshine of His face</a:t>
            </a:r>
            <a:endParaRPr lang="en-AU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V3b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154" y="5087815"/>
            <a:ext cx="9065846" cy="2059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44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主十架下</a:t>
            </a:r>
            <a:b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</a:b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121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016965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甘願撇下世界虛榮，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lvl="0"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得失不再計較，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lvl="0" algn="ctr"/>
            <a:r>
              <a:rPr lang="en-AU" altLang="zh-TW" sz="3600" dirty="0">
                <a:ea typeface="HanWangYenLight" pitchFamily="18" charset="-120"/>
              </a:rPr>
              <a:t>Content to let the world go by</a:t>
            </a:r>
          </a:p>
          <a:p>
            <a:pPr lvl="0" algn="ctr"/>
            <a:r>
              <a:rPr lang="en-AU" altLang="zh-TW" sz="3600" dirty="0">
                <a:ea typeface="HanWangYenLight" pitchFamily="18" charset="-120"/>
              </a:rPr>
              <a:t>To know no gain nor loss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endParaRPr lang="en-AU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V3c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154" y="5087815"/>
            <a:ext cx="9065846" cy="2059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44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主十架下</a:t>
            </a:r>
            <a:b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</a:b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121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587624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我將己罪看為羞恥，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lvl="0"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十架為我榮耀。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lvl="0" algn="ctr"/>
            <a:r>
              <a:rPr lang="en-AU" sz="3600" dirty="0">
                <a:ea typeface="HanWangYenLight" pitchFamily="18" charset="-120"/>
              </a:rPr>
              <a:t>My sinful self my only shame</a:t>
            </a:r>
          </a:p>
          <a:p>
            <a:pPr lvl="0" algn="ctr"/>
            <a:r>
              <a:rPr lang="en-AU" sz="3600" dirty="0">
                <a:ea typeface="HanWangYenLight" pitchFamily="18" charset="-120"/>
              </a:rPr>
              <a:t>My glory all the cross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V3d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154" y="5087815"/>
            <a:ext cx="9065846" cy="2059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44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主十架下</a:t>
            </a:r>
            <a:b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</a:b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121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392244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7656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來跟隨耶穌</a:t>
            </a:r>
            <a:endParaRPr lang="en-US" altLang="zh-TW" sz="44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18</a:t>
            </a:fld>
            <a:endParaRPr lang="en-AU" dirty="0"/>
          </a:p>
        </p:txBody>
      </p:sp>
      <p:sp>
        <p:nvSpPr>
          <p:cNvPr id="16" name="Rectangle 15"/>
          <p:cNvSpPr/>
          <p:nvPr/>
        </p:nvSpPr>
        <p:spPr>
          <a:xfrm>
            <a:off x="0" y="554600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曲</a:t>
            </a:r>
            <a:r>
              <a:rPr lang="en-US" altLang="zh-TW" dirty="0"/>
              <a:t>: </a:t>
            </a:r>
            <a:r>
              <a:rPr lang="en-US" altLang="zh-TW" dirty="0" err="1"/>
              <a:t>Jimbo</a:t>
            </a:r>
            <a:r>
              <a:rPr lang="en-US" altLang="zh-TW" dirty="0"/>
              <a:t> Stevens </a:t>
            </a:r>
            <a:r>
              <a:rPr lang="zh-TW" altLang="en-US" dirty="0"/>
              <a:t>詞</a:t>
            </a:r>
            <a:r>
              <a:rPr lang="en-US" altLang="zh-TW" dirty="0"/>
              <a:t>: </a:t>
            </a:r>
            <a:r>
              <a:rPr lang="zh-TW" altLang="en-US" dirty="0"/>
              <a:t>何詠傳譯 </a:t>
            </a:r>
            <a:endParaRPr lang="en-AU" altLang="zh-TW" dirty="0"/>
          </a:p>
          <a:p>
            <a:pPr algn="ctr"/>
            <a:r>
              <a:rPr lang="en-US" altLang="zh-TW" dirty="0"/>
              <a:t>《</a:t>
            </a:r>
            <a:r>
              <a:rPr lang="zh-TW" altLang="en-US" dirty="0"/>
              <a:t>來跟隨耶穌</a:t>
            </a:r>
            <a:r>
              <a:rPr lang="en-US" altLang="zh-TW" dirty="0"/>
              <a:t>》© </a:t>
            </a:r>
            <a:r>
              <a:rPr lang="zh-TW" altLang="en-US" dirty="0"/>
              <a:t>中文譯作 浸信會出版社會</a:t>
            </a:r>
            <a:r>
              <a:rPr lang="en-US" altLang="zh-TW" dirty="0"/>
              <a:t>(</a:t>
            </a:r>
            <a:r>
              <a:rPr lang="zh-TW" altLang="en-US" dirty="0"/>
              <a:t>國際</a:t>
            </a:r>
            <a:r>
              <a:rPr lang="en-US" altLang="zh-TW" dirty="0"/>
              <a:t>)</a:t>
            </a:r>
            <a:r>
              <a:rPr lang="zh-TW" altLang="en-US" dirty="0"/>
              <a:t>有限公司版權所有</a:t>
            </a:r>
            <a:endParaRPr lang="zh-TW" altLang="en-US" sz="20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5779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來跟隨耶穌，衪向你呼喚</a:t>
            </a:r>
            <a:endParaRPr lang="en-US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來跟隨耶穌，衪一路引領</a:t>
            </a:r>
          </a:p>
          <a:p>
            <a:pPr algn="ctr"/>
            <a:r>
              <a:rPr lang="en-US" altLang="zh-TW" sz="3600" dirty="0">
                <a:ea typeface="HanWangYenLight" pitchFamily="18" charset="-120"/>
              </a:rPr>
              <a:t>Come follow </a:t>
            </a:r>
            <a:r>
              <a:rPr lang="en-US" altLang="zh-TW" sz="3600" dirty="0" err="1">
                <a:ea typeface="HanWangYenLight" pitchFamily="18" charset="-120"/>
              </a:rPr>
              <a:t>Je~sus</a:t>
            </a:r>
            <a:r>
              <a:rPr lang="en-US" altLang="zh-TW" sz="3600" dirty="0">
                <a:ea typeface="HanWangYenLight" pitchFamily="18" charset="-120"/>
              </a:rPr>
              <a:t>. He’s calling to you.</a:t>
            </a:r>
          </a:p>
          <a:p>
            <a:pPr algn="ctr"/>
            <a:r>
              <a:rPr lang="en-US" altLang="zh-TW" sz="3600" dirty="0">
                <a:ea typeface="HanWangYenLight" pitchFamily="18" charset="-120"/>
              </a:rPr>
              <a:t>Come follow Jesus. Let Him lead the way.</a:t>
            </a:r>
            <a:endParaRPr lang="zh-CN" altLang="en-US" sz="36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6192337"/>
            <a:ext cx="792088" cy="4912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V1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4366217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7656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來跟隨耶穌</a:t>
            </a:r>
            <a:endParaRPr lang="en-US" altLang="zh-TW" sz="44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19</a:t>
            </a:fld>
            <a:endParaRPr lang="en-AU" dirty="0"/>
          </a:p>
        </p:txBody>
      </p:sp>
      <p:sp>
        <p:nvSpPr>
          <p:cNvPr id="16" name="Rectangle 15"/>
          <p:cNvSpPr/>
          <p:nvPr/>
        </p:nvSpPr>
        <p:spPr>
          <a:xfrm>
            <a:off x="0" y="554600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曲</a:t>
            </a:r>
            <a:r>
              <a:rPr lang="en-US" altLang="zh-TW" dirty="0"/>
              <a:t>: </a:t>
            </a:r>
            <a:r>
              <a:rPr lang="en-US" altLang="zh-TW" dirty="0" err="1"/>
              <a:t>Jimbo</a:t>
            </a:r>
            <a:r>
              <a:rPr lang="en-US" altLang="zh-TW" dirty="0"/>
              <a:t> Stevens </a:t>
            </a:r>
            <a:r>
              <a:rPr lang="zh-TW" altLang="en-US" dirty="0"/>
              <a:t>詞</a:t>
            </a:r>
            <a:r>
              <a:rPr lang="en-US" altLang="zh-TW" dirty="0"/>
              <a:t>: </a:t>
            </a:r>
            <a:r>
              <a:rPr lang="zh-TW" altLang="en-US" dirty="0"/>
              <a:t>何詠傳譯 </a:t>
            </a:r>
            <a:endParaRPr lang="en-AU" altLang="zh-TW" dirty="0"/>
          </a:p>
          <a:p>
            <a:pPr algn="ctr"/>
            <a:r>
              <a:rPr lang="en-US" altLang="zh-TW" dirty="0"/>
              <a:t>《</a:t>
            </a:r>
            <a:r>
              <a:rPr lang="zh-TW" altLang="en-US" dirty="0"/>
              <a:t>來跟隨耶穌</a:t>
            </a:r>
            <a:r>
              <a:rPr lang="en-US" altLang="zh-TW" dirty="0"/>
              <a:t>》© </a:t>
            </a:r>
            <a:r>
              <a:rPr lang="zh-TW" altLang="en-US" dirty="0"/>
              <a:t>中文譯作 浸信會出版社會</a:t>
            </a:r>
            <a:r>
              <a:rPr lang="en-US" altLang="zh-TW" dirty="0"/>
              <a:t>(</a:t>
            </a:r>
            <a:r>
              <a:rPr lang="zh-TW" altLang="en-US" dirty="0"/>
              <a:t>國際</a:t>
            </a:r>
            <a:r>
              <a:rPr lang="en-US" altLang="zh-TW" dirty="0"/>
              <a:t>)</a:t>
            </a:r>
            <a:r>
              <a:rPr lang="zh-TW" altLang="en-US" dirty="0"/>
              <a:t>有限公司版權所有</a:t>
            </a:r>
            <a:endParaRPr lang="zh-TW" altLang="en-US" sz="20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5779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衪洗淨罪污，過錯衪寬恕</a:t>
            </a:r>
            <a:endParaRPr lang="en-US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來跟隨耶穌，來跟隨衪</a:t>
            </a:r>
          </a:p>
          <a:p>
            <a:pPr algn="ctr"/>
            <a:r>
              <a:rPr lang="en-US" altLang="zh-TW" sz="3600" dirty="0">
                <a:ea typeface="HanWangYenLight" pitchFamily="18" charset="-120"/>
              </a:rPr>
              <a:t>He washed away our sins. All wrongs He forgave. Come follow Jesus. Come follow Him.</a:t>
            </a:r>
            <a:endParaRPr lang="zh-CN" altLang="en-US" sz="36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6207695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C1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794234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1475656" y="1412776"/>
            <a:ext cx="7344816" cy="218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雪梨華人基督教會</a:t>
            </a:r>
            <a:br>
              <a:rPr kumimoji="0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</a:b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粵 語 </a:t>
            </a:r>
            <a:r>
              <a:rPr lang="zh-TW" altLang="en-US" sz="3600" dirty="0">
                <a:solidFill>
                  <a:prstClr val="white"/>
                </a:solidFill>
                <a:latin typeface="HanWangYenLight" pitchFamily="18" charset="-120"/>
                <a:ea typeface="HanWangYenLight" pitchFamily="18" charset="-120"/>
              </a:rPr>
              <a:t>堂 受 難 節 崇 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拜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lvl="0"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zh-TW" sz="28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Heavy" pitchFamily="18" charset="-120"/>
                <a:ea typeface="HanWangYenHeavy" pitchFamily="18" charset="-120"/>
                <a:cs typeface="+mn-cs"/>
              </a:rPr>
              <a:t>2020</a:t>
            </a:r>
            <a:r>
              <a:rPr kumimoji="0" lang="en-US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Heavy" pitchFamily="18" charset="-120"/>
                <a:ea typeface="HanWangYenHeavy" pitchFamily="18" charset="-120"/>
                <a:cs typeface="+mn-cs"/>
              </a:rPr>
              <a:t>年4月</a:t>
            </a:r>
            <a:r>
              <a:rPr lang="en-US" altLang="en-US" sz="2800" spc="600" dirty="0">
                <a:solidFill>
                  <a:prstClr val="white"/>
                </a:solidFill>
                <a:latin typeface="HanWangYenHeavy" pitchFamily="18" charset="-120"/>
                <a:ea typeface="HanWangYenHeavy" pitchFamily="18" charset="-120"/>
              </a:rPr>
              <a:t>10日上午十時</a:t>
            </a:r>
            <a:endParaRPr kumimoji="0" lang="en-US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Heavy" pitchFamily="18" charset="-120"/>
              <a:ea typeface="HanWangYenHeavy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Heavy" pitchFamily="18" charset="-120"/>
              <a:ea typeface="HanWangYenHeavy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zh-TW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請肅靜預備崇拜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pic>
        <p:nvPicPr>
          <p:cNvPr id="3" name="Picture 2" descr="graphics_phone.jpg">
            <a:extLst>
              <a:ext uri="{FF2B5EF4-FFF2-40B4-BE49-F238E27FC236}">
                <a16:creationId xmlns:a16="http://schemas.microsoft.com/office/drawing/2014/main" id="{B36B68F8-3DFC-4B4D-8B5F-3FF55C849B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7542" y="4430886"/>
            <a:ext cx="785268" cy="785268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FE0586F-F264-4C11-9B21-D7285E534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73" y="183655"/>
            <a:ext cx="838037" cy="122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14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7656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來跟隨耶穌</a:t>
            </a:r>
            <a:endParaRPr lang="en-US" altLang="zh-TW" sz="44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20</a:t>
            </a:fld>
            <a:endParaRPr lang="en-AU" dirty="0"/>
          </a:p>
        </p:txBody>
      </p:sp>
      <p:sp>
        <p:nvSpPr>
          <p:cNvPr id="16" name="Rectangle 15"/>
          <p:cNvSpPr/>
          <p:nvPr/>
        </p:nvSpPr>
        <p:spPr>
          <a:xfrm>
            <a:off x="0" y="554600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曲</a:t>
            </a:r>
            <a:r>
              <a:rPr lang="en-US" altLang="zh-TW" dirty="0"/>
              <a:t>: </a:t>
            </a:r>
            <a:r>
              <a:rPr lang="en-US" altLang="zh-TW" dirty="0" err="1"/>
              <a:t>Jimbo</a:t>
            </a:r>
            <a:r>
              <a:rPr lang="en-US" altLang="zh-TW" dirty="0"/>
              <a:t> Stevens </a:t>
            </a:r>
            <a:r>
              <a:rPr lang="zh-TW" altLang="en-US" dirty="0"/>
              <a:t>詞</a:t>
            </a:r>
            <a:r>
              <a:rPr lang="en-US" altLang="zh-TW" dirty="0"/>
              <a:t>: </a:t>
            </a:r>
            <a:r>
              <a:rPr lang="zh-TW" altLang="en-US" dirty="0"/>
              <a:t>何詠傳譯 </a:t>
            </a:r>
            <a:endParaRPr lang="en-AU" altLang="zh-TW" dirty="0"/>
          </a:p>
          <a:p>
            <a:pPr algn="ctr"/>
            <a:r>
              <a:rPr lang="en-US" altLang="zh-TW" dirty="0"/>
              <a:t>《</a:t>
            </a:r>
            <a:r>
              <a:rPr lang="zh-TW" altLang="en-US" dirty="0"/>
              <a:t>來跟隨耶穌</a:t>
            </a:r>
            <a:r>
              <a:rPr lang="en-US" altLang="zh-TW" dirty="0"/>
              <a:t>》© </a:t>
            </a:r>
            <a:r>
              <a:rPr lang="zh-TW" altLang="en-US" dirty="0"/>
              <a:t>中文譯作 浸信會出版社會</a:t>
            </a:r>
            <a:r>
              <a:rPr lang="en-US" altLang="zh-TW" dirty="0"/>
              <a:t>(</a:t>
            </a:r>
            <a:r>
              <a:rPr lang="zh-TW" altLang="en-US" dirty="0"/>
              <a:t>國際</a:t>
            </a:r>
            <a:r>
              <a:rPr lang="en-US" altLang="zh-TW" dirty="0"/>
              <a:t>)</a:t>
            </a:r>
            <a:r>
              <a:rPr lang="zh-TW" altLang="en-US" dirty="0"/>
              <a:t>有限公司版權所有</a:t>
            </a:r>
            <a:endParaRPr lang="zh-TW" altLang="en-US" sz="20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5779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來跟隨耶穌，放下你驕橫</a:t>
            </a:r>
            <a:endParaRPr lang="en-US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來跟隨耶穌，衪為你犧牲</a:t>
            </a:r>
          </a:p>
          <a:p>
            <a:pPr algn="ctr"/>
            <a:r>
              <a:rPr lang="en-US" altLang="zh-TW" sz="3600" dirty="0">
                <a:ea typeface="HanWangYenLight" pitchFamily="18" charset="-120"/>
              </a:rPr>
              <a:t>Come follow </a:t>
            </a:r>
            <a:r>
              <a:rPr lang="en-US" altLang="zh-TW" sz="3600" dirty="0" err="1">
                <a:ea typeface="HanWangYenLight" pitchFamily="18" charset="-120"/>
              </a:rPr>
              <a:t>Je~sus</a:t>
            </a:r>
            <a:r>
              <a:rPr lang="en-US" altLang="zh-TW" sz="3600" dirty="0">
                <a:ea typeface="HanWangYenLight" pitchFamily="18" charset="-120"/>
              </a:rPr>
              <a:t>. Let go of your pride.</a:t>
            </a:r>
          </a:p>
          <a:p>
            <a:pPr algn="ctr"/>
            <a:r>
              <a:rPr lang="en-US" altLang="zh-TW" sz="3600" dirty="0">
                <a:ea typeface="HanWangYenLight" pitchFamily="18" charset="-120"/>
              </a:rPr>
              <a:t>Come follow </a:t>
            </a:r>
            <a:r>
              <a:rPr lang="en-US" altLang="zh-TW" sz="3600" dirty="0" err="1">
                <a:ea typeface="HanWangYenLight" pitchFamily="18" charset="-120"/>
              </a:rPr>
              <a:t>Je~sus</a:t>
            </a:r>
            <a:r>
              <a:rPr lang="en-US" altLang="zh-TW" sz="3600" dirty="0">
                <a:ea typeface="HanWangYenLight" pitchFamily="18" charset="-120"/>
              </a:rPr>
              <a:t>, for He died for you.</a:t>
            </a:r>
            <a:endParaRPr lang="zh-TW" altLang="en-US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6199382"/>
            <a:ext cx="792088" cy="4770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V2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3001148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7656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來跟隨耶穌</a:t>
            </a:r>
            <a:endParaRPr lang="en-US" altLang="zh-TW" sz="44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21</a:t>
            </a:fld>
            <a:endParaRPr lang="en-AU" dirty="0"/>
          </a:p>
        </p:txBody>
      </p:sp>
      <p:sp>
        <p:nvSpPr>
          <p:cNvPr id="16" name="Rectangle 15"/>
          <p:cNvSpPr/>
          <p:nvPr/>
        </p:nvSpPr>
        <p:spPr>
          <a:xfrm>
            <a:off x="0" y="554600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曲</a:t>
            </a:r>
            <a:r>
              <a:rPr lang="en-US" altLang="zh-TW" dirty="0"/>
              <a:t>: </a:t>
            </a:r>
            <a:r>
              <a:rPr lang="en-US" altLang="zh-TW" dirty="0" err="1"/>
              <a:t>Jimbo</a:t>
            </a:r>
            <a:r>
              <a:rPr lang="en-US" altLang="zh-TW" dirty="0"/>
              <a:t> Stevens </a:t>
            </a:r>
            <a:r>
              <a:rPr lang="zh-TW" altLang="en-US" dirty="0"/>
              <a:t>詞</a:t>
            </a:r>
            <a:r>
              <a:rPr lang="en-US" altLang="zh-TW" dirty="0"/>
              <a:t>: </a:t>
            </a:r>
            <a:r>
              <a:rPr lang="zh-TW" altLang="en-US" dirty="0"/>
              <a:t>何詠傳譯 </a:t>
            </a:r>
            <a:endParaRPr lang="en-AU" altLang="zh-TW" dirty="0"/>
          </a:p>
          <a:p>
            <a:pPr algn="ctr"/>
            <a:r>
              <a:rPr lang="en-US" altLang="zh-TW" dirty="0"/>
              <a:t>《</a:t>
            </a:r>
            <a:r>
              <a:rPr lang="zh-TW" altLang="en-US" dirty="0"/>
              <a:t>來跟隨耶穌</a:t>
            </a:r>
            <a:r>
              <a:rPr lang="en-US" altLang="zh-TW" dirty="0"/>
              <a:t>》© </a:t>
            </a:r>
            <a:r>
              <a:rPr lang="zh-TW" altLang="en-US" dirty="0"/>
              <a:t>中文譯作 浸信會出版社會</a:t>
            </a:r>
            <a:r>
              <a:rPr lang="en-US" altLang="zh-TW" dirty="0"/>
              <a:t>(</a:t>
            </a:r>
            <a:r>
              <a:rPr lang="zh-TW" altLang="en-US" dirty="0"/>
              <a:t>國際</a:t>
            </a:r>
            <a:r>
              <a:rPr lang="en-US" altLang="zh-TW" dirty="0"/>
              <a:t>)</a:t>
            </a:r>
            <a:r>
              <a:rPr lang="zh-TW" altLang="en-US" dirty="0"/>
              <a:t>有限公司版權所有</a:t>
            </a:r>
            <a:endParaRPr lang="zh-TW" altLang="en-US" sz="20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684584" y="45779"/>
            <a:ext cx="106571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讓主居你心，救贖你生命</a:t>
            </a:r>
            <a:endParaRPr lang="en-US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來跟隨耶穌，來跟隨衪</a:t>
            </a:r>
          </a:p>
          <a:p>
            <a:pPr algn="ctr"/>
            <a:r>
              <a:rPr lang="en-US" altLang="zh-TW" sz="3600" dirty="0">
                <a:ea typeface="HanWangYenLight" pitchFamily="18" charset="-120"/>
              </a:rPr>
              <a:t>Let Him dwell in your heart, Your life is redeemed.</a:t>
            </a:r>
          </a:p>
          <a:p>
            <a:pPr algn="ctr"/>
            <a:r>
              <a:rPr lang="en-US" altLang="zh-TW" sz="3600" dirty="0">
                <a:ea typeface="HanWangYenLight" pitchFamily="18" charset="-120"/>
              </a:rPr>
              <a:t>Come follow </a:t>
            </a:r>
            <a:r>
              <a:rPr lang="en-US" altLang="zh-TW" sz="3600" dirty="0" err="1">
                <a:ea typeface="HanWangYenLight" pitchFamily="18" charset="-120"/>
              </a:rPr>
              <a:t>Je~sus</a:t>
            </a:r>
            <a:r>
              <a:rPr lang="en-US" altLang="zh-TW" sz="3600" dirty="0">
                <a:ea typeface="HanWangYenLight" pitchFamily="18" charset="-120"/>
              </a:rPr>
              <a:t>. Come follow Him.</a:t>
            </a:r>
            <a:endParaRPr lang="zh-CN" altLang="en-US" sz="36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6221937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C2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91259231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7656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來跟隨耶穌</a:t>
            </a:r>
            <a:endParaRPr lang="en-US" altLang="zh-TW" sz="44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22</a:t>
            </a:fld>
            <a:endParaRPr lang="en-AU" dirty="0"/>
          </a:p>
        </p:txBody>
      </p:sp>
      <p:sp>
        <p:nvSpPr>
          <p:cNvPr id="16" name="Rectangle 15"/>
          <p:cNvSpPr/>
          <p:nvPr/>
        </p:nvSpPr>
        <p:spPr>
          <a:xfrm>
            <a:off x="0" y="554600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曲</a:t>
            </a:r>
            <a:r>
              <a:rPr lang="en-US" altLang="zh-TW" dirty="0"/>
              <a:t>: </a:t>
            </a:r>
            <a:r>
              <a:rPr lang="en-US" altLang="zh-TW" dirty="0" err="1"/>
              <a:t>Jimbo</a:t>
            </a:r>
            <a:r>
              <a:rPr lang="en-US" altLang="zh-TW" dirty="0"/>
              <a:t> Stevens </a:t>
            </a:r>
            <a:r>
              <a:rPr lang="zh-TW" altLang="en-US" dirty="0"/>
              <a:t>詞</a:t>
            </a:r>
            <a:r>
              <a:rPr lang="en-US" altLang="zh-TW" dirty="0"/>
              <a:t>: </a:t>
            </a:r>
            <a:r>
              <a:rPr lang="zh-TW" altLang="en-US" dirty="0"/>
              <a:t>何詠傳譯 </a:t>
            </a:r>
            <a:endParaRPr lang="en-AU" altLang="zh-TW" dirty="0"/>
          </a:p>
          <a:p>
            <a:pPr algn="ctr"/>
            <a:r>
              <a:rPr lang="en-US" altLang="zh-TW" dirty="0"/>
              <a:t>《</a:t>
            </a:r>
            <a:r>
              <a:rPr lang="zh-TW" altLang="en-US" dirty="0"/>
              <a:t>來跟隨耶穌</a:t>
            </a:r>
            <a:r>
              <a:rPr lang="en-US" altLang="zh-TW" dirty="0"/>
              <a:t>》© </a:t>
            </a:r>
            <a:r>
              <a:rPr lang="zh-TW" altLang="en-US" dirty="0"/>
              <a:t>中文譯作 浸信會出版社會</a:t>
            </a:r>
            <a:r>
              <a:rPr lang="en-US" altLang="zh-TW" dirty="0"/>
              <a:t>(</a:t>
            </a:r>
            <a:r>
              <a:rPr lang="zh-TW" altLang="en-US" dirty="0"/>
              <a:t>國際</a:t>
            </a:r>
            <a:r>
              <a:rPr lang="en-US" altLang="zh-TW" dirty="0"/>
              <a:t>)</a:t>
            </a:r>
            <a:r>
              <a:rPr lang="zh-TW" altLang="en-US" dirty="0"/>
              <a:t>有限公司版權所有</a:t>
            </a:r>
            <a:endParaRPr lang="zh-TW" altLang="en-US" sz="20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5779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來跟隨耶穌，衪向你呼喚</a:t>
            </a:r>
            <a:endParaRPr lang="en-US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來跟隨耶穌，衪一路引領</a:t>
            </a:r>
          </a:p>
          <a:p>
            <a:pPr algn="ctr"/>
            <a:r>
              <a:rPr lang="en-US" altLang="zh-TW" sz="3600" dirty="0">
                <a:ea typeface="HanWangYenLight" pitchFamily="18" charset="-120"/>
              </a:rPr>
              <a:t>Come follow </a:t>
            </a:r>
            <a:r>
              <a:rPr lang="en-US" altLang="zh-TW" sz="3600" dirty="0" err="1">
                <a:ea typeface="HanWangYenLight" pitchFamily="18" charset="-120"/>
              </a:rPr>
              <a:t>Je~sus</a:t>
            </a:r>
            <a:r>
              <a:rPr lang="en-US" altLang="zh-TW" sz="3600" dirty="0">
                <a:ea typeface="HanWangYenLight" pitchFamily="18" charset="-120"/>
              </a:rPr>
              <a:t>. He’s calling to you.</a:t>
            </a:r>
          </a:p>
          <a:p>
            <a:pPr algn="ctr"/>
            <a:r>
              <a:rPr lang="en-US" altLang="zh-TW" sz="3600" dirty="0">
                <a:ea typeface="HanWangYenLight" pitchFamily="18" charset="-120"/>
              </a:rPr>
              <a:t>Come follow Jesus. Let Him lead the way.</a:t>
            </a:r>
            <a:endParaRPr lang="zh-CN" altLang="en-US" sz="36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712" y="6221937"/>
            <a:ext cx="1224136" cy="4770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V1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3099170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7656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來跟隨耶穌</a:t>
            </a:r>
            <a:endParaRPr lang="en-US" altLang="zh-TW" sz="44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23</a:t>
            </a:fld>
            <a:endParaRPr lang="en-AU" dirty="0"/>
          </a:p>
        </p:txBody>
      </p:sp>
      <p:sp>
        <p:nvSpPr>
          <p:cNvPr id="16" name="Rectangle 15"/>
          <p:cNvSpPr/>
          <p:nvPr/>
        </p:nvSpPr>
        <p:spPr>
          <a:xfrm>
            <a:off x="0" y="554600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曲</a:t>
            </a:r>
            <a:r>
              <a:rPr lang="en-US" altLang="zh-TW" dirty="0"/>
              <a:t>: </a:t>
            </a:r>
            <a:r>
              <a:rPr lang="en-US" altLang="zh-TW" dirty="0" err="1"/>
              <a:t>Jimbo</a:t>
            </a:r>
            <a:r>
              <a:rPr lang="en-US" altLang="zh-TW" dirty="0"/>
              <a:t> Stevens </a:t>
            </a:r>
            <a:r>
              <a:rPr lang="zh-TW" altLang="en-US" dirty="0"/>
              <a:t>詞</a:t>
            </a:r>
            <a:r>
              <a:rPr lang="en-US" altLang="zh-TW" dirty="0"/>
              <a:t>: </a:t>
            </a:r>
            <a:r>
              <a:rPr lang="zh-TW" altLang="en-US" dirty="0"/>
              <a:t>何詠傳譯 </a:t>
            </a:r>
            <a:endParaRPr lang="en-AU" altLang="zh-TW" dirty="0"/>
          </a:p>
          <a:p>
            <a:pPr algn="ctr"/>
            <a:r>
              <a:rPr lang="en-US" altLang="zh-TW" dirty="0"/>
              <a:t>《</a:t>
            </a:r>
            <a:r>
              <a:rPr lang="zh-TW" altLang="en-US" dirty="0"/>
              <a:t>來跟隨耶穌</a:t>
            </a:r>
            <a:r>
              <a:rPr lang="en-US" altLang="zh-TW" dirty="0"/>
              <a:t>》© </a:t>
            </a:r>
            <a:r>
              <a:rPr lang="zh-TW" altLang="en-US" dirty="0"/>
              <a:t>中文譯作 浸信會出版社會</a:t>
            </a:r>
            <a:r>
              <a:rPr lang="en-US" altLang="zh-TW" dirty="0"/>
              <a:t>(</a:t>
            </a:r>
            <a:r>
              <a:rPr lang="zh-TW" altLang="en-US" dirty="0"/>
              <a:t>國際</a:t>
            </a:r>
            <a:r>
              <a:rPr lang="en-US" altLang="zh-TW" dirty="0"/>
              <a:t>)</a:t>
            </a:r>
            <a:r>
              <a:rPr lang="zh-TW" altLang="en-US" dirty="0"/>
              <a:t>有限公司版權所有</a:t>
            </a:r>
            <a:endParaRPr lang="zh-TW" altLang="en-US" sz="20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5779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衪洗淨罪污，過錯衪寬恕</a:t>
            </a:r>
            <a:endParaRPr lang="en-US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來跟隨耶穌，來跟隨衪</a:t>
            </a:r>
          </a:p>
          <a:p>
            <a:pPr algn="ctr"/>
            <a:r>
              <a:rPr lang="en-US" altLang="zh-TW" sz="3600" dirty="0">
                <a:ea typeface="HanWangYenLight" pitchFamily="18" charset="-120"/>
              </a:rPr>
              <a:t>He washed away our sins. All wrongs He forgave.</a:t>
            </a:r>
          </a:p>
          <a:p>
            <a:pPr algn="ctr"/>
            <a:r>
              <a:rPr lang="en-US" altLang="zh-TW" sz="3600" dirty="0">
                <a:ea typeface="HanWangYenLight" pitchFamily="18" charset="-120"/>
              </a:rPr>
              <a:t>Come follow Jesus. Come follow Him.</a:t>
            </a:r>
            <a:endParaRPr lang="zh-CN" altLang="en-US" sz="36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712" y="6221937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C1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701787"/>
      </p:ext>
    </p:extLst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7656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來跟隨耶穌</a:t>
            </a:r>
            <a:endParaRPr lang="en-US" altLang="zh-TW" sz="44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24</a:t>
            </a:fld>
            <a:endParaRPr lang="en-AU" dirty="0"/>
          </a:p>
        </p:txBody>
      </p:sp>
      <p:sp>
        <p:nvSpPr>
          <p:cNvPr id="16" name="Rectangle 15"/>
          <p:cNvSpPr/>
          <p:nvPr/>
        </p:nvSpPr>
        <p:spPr>
          <a:xfrm>
            <a:off x="0" y="554600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曲</a:t>
            </a:r>
            <a:r>
              <a:rPr lang="en-US" altLang="zh-TW" dirty="0"/>
              <a:t>: </a:t>
            </a:r>
            <a:r>
              <a:rPr lang="en-US" altLang="zh-TW" dirty="0" err="1"/>
              <a:t>Jimbo</a:t>
            </a:r>
            <a:r>
              <a:rPr lang="en-US" altLang="zh-TW" dirty="0"/>
              <a:t> Stevens </a:t>
            </a:r>
            <a:r>
              <a:rPr lang="zh-TW" altLang="en-US" dirty="0"/>
              <a:t>詞</a:t>
            </a:r>
            <a:r>
              <a:rPr lang="en-US" altLang="zh-TW" dirty="0"/>
              <a:t>: </a:t>
            </a:r>
            <a:r>
              <a:rPr lang="zh-TW" altLang="en-US" dirty="0"/>
              <a:t>何詠傳譯 </a:t>
            </a:r>
            <a:endParaRPr lang="en-AU" altLang="zh-TW" dirty="0"/>
          </a:p>
          <a:p>
            <a:pPr algn="ctr"/>
            <a:r>
              <a:rPr lang="en-US" altLang="zh-TW" dirty="0"/>
              <a:t>《</a:t>
            </a:r>
            <a:r>
              <a:rPr lang="zh-TW" altLang="en-US" dirty="0"/>
              <a:t>來跟隨耶穌</a:t>
            </a:r>
            <a:r>
              <a:rPr lang="en-US" altLang="zh-TW" dirty="0"/>
              <a:t>》© </a:t>
            </a:r>
            <a:r>
              <a:rPr lang="zh-TW" altLang="en-US" dirty="0"/>
              <a:t>中文譯作 浸信會出版社會</a:t>
            </a:r>
            <a:r>
              <a:rPr lang="en-US" altLang="zh-TW" dirty="0"/>
              <a:t>(</a:t>
            </a:r>
            <a:r>
              <a:rPr lang="zh-TW" altLang="en-US" dirty="0"/>
              <a:t>國際</a:t>
            </a:r>
            <a:r>
              <a:rPr lang="en-US" altLang="zh-TW" dirty="0"/>
              <a:t>)</a:t>
            </a:r>
            <a:r>
              <a:rPr lang="zh-TW" altLang="en-US" dirty="0"/>
              <a:t>有限公司版權所有</a:t>
            </a:r>
            <a:endParaRPr lang="zh-TW" altLang="en-US" sz="20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5779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來跟隨耶穌，來跟隨衪</a:t>
            </a:r>
          </a:p>
          <a:p>
            <a:pPr algn="ctr"/>
            <a:r>
              <a:rPr lang="en-US" altLang="zh-TW" sz="3600" dirty="0">
                <a:ea typeface="HanWangYenLight" pitchFamily="18" charset="-120"/>
              </a:rPr>
              <a:t>Come follow Jesus. Come follow Him.</a:t>
            </a:r>
            <a:endParaRPr lang="zh-CN" altLang="en-US" sz="36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6221937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5963330"/>
      </p:ext>
    </p:extLst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97152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6"/>
                </a:solidFill>
              </a:rPr>
              <a:t>寶貴十架</a:t>
            </a:r>
            <a:endParaRPr lang="en-AU" altLang="ja-JP" sz="4400" dirty="0">
              <a:solidFill>
                <a:schemeClr val="accent6"/>
              </a:solidFill>
            </a:endParaRPr>
          </a:p>
          <a:p>
            <a:pPr algn="ctr"/>
            <a:r>
              <a:rPr lang="zh-TW" altLang="en-US" dirty="0">
                <a:solidFill>
                  <a:schemeClr val="accent6"/>
                </a:solidFill>
              </a:rPr>
              <a:t>曲</a:t>
            </a:r>
            <a:r>
              <a:rPr lang="en-US" altLang="zh-TW" dirty="0">
                <a:solidFill>
                  <a:schemeClr val="accent6"/>
                </a:solidFill>
              </a:rPr>
              <a:t>: </a:t>
            </a:r>
            <a:r>
              <a:rPr lang="zh-TW" altLang="en-US" dirty="0">
                <a:solidFill>
                  <a:schemeClr val="accent6"/>
                </a:solidFill>
              </a:rPr>
              <a:t>曾祥怡 </a:t>
            </a:r>
            <a:r>
              <a:rPr lang="en-US" altLang="zh-TW" dirty="0">
                <a:solidFill>
                  <a:schemeClr val="accent6"/>
                </a:solidFill>
              </a:rPr>
              <a:t>/ </a:t>
            </a:r>
            <a:r>
              <a:rPr lang="zh-TW" altLang="en-US" dirty="0">
                <a:solidFill>
                  <a:schemeClr val="accent6"/>
                </a:solidFill>
              </a:rPr>
              <a:t>游智婷 詞</a:t>
            </a:r>
            <a:r>
              <a:rPr lang="en-US" altLang="zh-TW" dirty="0">
                <a:solidFill>
                  <a:schemeClr val="accent6"/>
                </a:solidFill>
              </a:rPr>
              <a:t>: </a:t>
            </a:r>
            <a:r>
              <a:rPr lang="zh-TW" altLang="en-US" dirty="0">
                <a:solidFill>
                  <a:schemeClr val="accent6"/>
                </a:solidFill>
              </a:rPr>
              <a:t>曾祥怡  </a:t>
            </a:r>
            <a:r>
              <a:rPr lang="en-US" altLang="zh-TW" dirty="0">
                <a:solidFill>
                  <a:schemeClr val="accent6"/>
                </a:solidFill>
              </a:rPr>
              <a:t>(</a:t>
            </a:r>
            <a:r>
              <a:rPr lang="zh-TW" altLang="en-US" dirty="0">
                <a:solidFill>
                  <a:schemeClr val="accent6"/>
                </a:solidFill>
              </a:rPr>
              <a:t>經文摘編</a:t>
            </a:r>
            <a:r>
              <a:rPr lang="en-US" altLang="zh-TW" dirty="0">
                <a:solidFill>
                  <a:schemeClr val="accent6"/>
                </a:solidFill>
              </a:rPr>
              <a:t>~</a:t>
            </a:r>
            <a:r>
              <a:rPr lang="zh-TW" altLang="en-US" dirty="0">
                <a:solidFill>
                  <a:schemeClr val="accent6"/>
                </a:solidFill>
              </a:rPr>
              <a:t>林前</a:t>
            </a:r>
            <a:r>
              <a:rPr lang="en-US" altLang="zh-TW" dirty="0">
                <a:solidFill>
                  <a:schemeClr val="accent6"/>
                </a:solidFill>
              </a:rPr>
              <a:t>11:24-25; </a:t>
            </a:r>
            <a:r>
              <a:rPr lang="zh-TW" altLang="en-US" dirty="0">
                <a:solidFill>
                  <a:schemeClr val="accent6"/>
                </a:solidFill>
              </a:rPr>
              <a:t>西</a:t>
            </a:r>
            <a:r>
              <a:rPr lang="en-US" altLang="zh-TW" dirty="0">
                <a:solidFill>
                  <a:schemeClr val="accent6"/>
                </a:solidFill>
              </a:rPr>
              <a:t>1:13; </a:t>
            </a:r>
            <a:r>
              <a:rPr lang="zh-TW" altLang="en-US" dirty="0">
                <a:solidFill>
                  <a:schemeClr val="accent6"/>
                </a:solidFill>
              </a:rPr>
              <a:t>彼前</a:t>
            </a:r>
            <a:r>
              <a:rPr lang="en-US" altLang="zh-TW" dirty="0">
                <a:solidFill>
                  <a:schemeClr val="accent6"/>
                </a:solidFill>
              </a:rPr>
              <a:t>2:9) </a:t>
            </a:r>
            <a:endParaRPr lang="zh-TW" altLang="en-US" sz="4400" dirty="0">
              <a:solidFill>
                <a:schemeClr val="accent6"/>
              </a:solidFill>
            </a:endParaRPr>
          </a:p>
          <a:p>
            <a:pPr algn="ctr"/>
            <a:r>
              <a:rPr lang="en-US" altLang="zh-TW" dirty="0">
                <a:solidFill>
                  <a:schemeClr val="accent6"/>
                </a:solidFill>
              </a:rPr>
              <a:t>《</a:t>
            </a:r>
            <a:r>
              <a:rPr lang="zh-TW" altLang="en-US" dirty="0">
                <a:solidFill>
                  <a:schemeClr val="accent6"/>
                </a:solidFill>
              </a:rPr>
              <a:t>寶貴十架．似乎在天堂</a:t>
            </a:r>
            <a:r>
              <a:rPr lang="en-US" altLang="zh-TW" dirty="0">
                <a:solidFill>
                  <a:schemeClr val="accent6"/>
                </a:solidFill>
              </a:rPr>
              <a:t>》</a:t>
            </a:r>
            <a:r>
              <a:rPr lang="zh-TW" altLang="en-US" dirty="0">
                <a:solidFill>
                  <a:schemeClr val="accent6"/>
                </a:solidFill>
              </a:rPr>
              <a:t>讚美之泉音樂事工版權所有</a:t>
            </a:r>
            <a:endParaRPr lang="zh-TW" altLang="en-US" sz="4400" dirty="0">
              <a:solidFill>
                <a:schemeClr val="accent6"/>
              </a:solidFill>
            </a:endParaRPr>
          </a:p>
          <a:p>
            <a:br>
              <a:rPr lang="zh-TW" altLang="en-US" sz="4400" dirty="0"/>
            </a:br>
            <a:endParaRPr lang="zh-TW" altLang="en-US" sz="44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25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主耶穌，我感謝袮，</a:t>
            </a:r>
            <a:endParaRPr lang="en-AU" altLang="zh-TW" sz="5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祢的身體，為我而捨。</a:t>
            </a:r>
            <a:endParaRPr lang="en-AU" altLang="zh-TW" sz="5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sz="3600" dirty="0"/>
              <a:t>Thank You Lord, You died for me</a:t>
            </a:r>
            <a:endParaRPr lang="zh-TW" altLang="en-US" sz="3600" dirty="0"/>
          </a:p>
          <a:p>
            <a:pPr algn="ctr"/>
            <a:r>
              <a:rPr lang="en-US" sz="3600" dirty="0"/>
              <a:t>With love You gave Your life for me</a:t>
            </a:r>
            <a:endParaRPr lang="zh-TW" alt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V1a</a:t>
            </a:r>
          </a:p>
        </p:txBody>
      </p:sp>
    </p:spTree>
    <p:extLst>
      <p:ext uri="{BB962C8B-B14F-4D97-AF65-F5344CB8AC3E}">
        <p14:creationId xmlns:p14="http://schemas.microsoft.com/office/powerpoint/2010/main" val="4051416661"/>
      </p:ext>
    </p:extLst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97152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6"/>
                </a:solidFill>
              </a:rPr>
              <a:t>寶貴十架</a:t>
            </a:r>
            <a:endParaRPr lang="en-AU" altLang="ja-JP" sz="4400" dirty="0">
              <a:solidFill>
                <a:schemeClr val="accent6"/>
              </a:solidFill>
            </a:endParaRPr>
          </a:p>
          <a:p>
            <a:pPr algn="ctr"/>
            <a:r>
              <a:rPr lang="zh-TW" altLang="en-US" dirty="0">
                <a:solidFill>
                  <a:schemeClr val="accent6"/>
                </a:solidFill>
              </a:rPr>
              <a:t>曲</a:t>
            </a:r>
            <a:r>
              <a:rPr lang="en-US" altLang="zh-TW" dirty="0">
                <a:solidFill>
                  <a:schemeClr val="accent6"/>
                </a:solidFill>
              </a:rPr>
              <a:t>: </a:t>
            </a:r>
            <a:r>
              <a:rPr lang="zh-TW" altLang="en-US" dirty="0">
                <a:solidFill>
                  <a:schemeClr val="accent6"/>
                </a:solidFill>
              </a:rPr>
              <a:t>曾祥怡 </a:t>
            </a:r>
            <a:r>
              <a:rPr lang="en-US" altLang="zh-TW" dirty="0">
                <a:solidFill>
                  <a:schemeClr val="accent6"/>
                </a:solidFill>
              </a:rPr>
              <a:t>/ </a:t>
            </a:r>
            <a:r>
              <a:rPr lang="zh-TW" altLang="en-US" dirty="0">
                <a:solidFill>
                  <a:schemeClr val="accent6"/>
                </a:solidFill>
              </a:rPr>
              <a:t>游智婷 詞</a:t>
            </a:r>
            <a:r>
              <a:rPr lang="en-US" altLang="zh-TW" dirty="0">
                <a:solidFill>
                  <a:schemeClr val="accent6"/>
                </a:solidFill>
              </a:rPr>
              <a:t>: </a:t>
            </a:r>
            <a:r>
              <a:rPr lang="zh-TW" altLang="en-US" dirty="0">
                <a:solidFill>
                  <a:schemeClr val="accent6"/>
                </a:solidFill>
              </a:rPr>
              <a:t>曾祥怡  </a:t>
            </a:r>
            <a:r>
              <a:rPr lang="en-US" altLang="zh-TW" dirty="0">
                <a:solidFill>
                  <a:schemeClr val="accent6"/>
                </a:solidFill>
              </a:rPr>
              <a:t>(</a:t>
            </a:r>
            <a:r>
              <a:rPr lang="zh-TW" altLang="en-US" dirty="0">
                <a:solidFill>
                  <a:schemeClr val="accent6"/>
                </a:solidFill>
              </a:rPr>
              <a:t>經文摘編</a:t>
            </a:r>
            <a:r>
              <a:rPr lang="en-US" altLang="zh-TW" dirty="0">
                <a:solidFill>
                  <a:schemeClr val="accent6"/>
                </a:solidFill>
              </a:rPr>
              <a:t>~</a:t>
            </a:r>
            <a:r>
              <a:rPr lang="zh-TW" altLang="en-US" dirty="0">
                <a:solidFill>
                  <a:schemeClr val="accent6"/>
                </a:solidFill>
              </a:rPr>
              <a:t>林前</a:t>
            </a:r>
            <a:r>
              <a:rPr lang="en-US" altLang="zh-TW" dirty="0">
                <a:solidFill>
                  <a:schemeClr val="accent6"/>
                </a:solidFill>
              </a:rPr>
              <a:t>11:24-25; </a:t>
            </a:r>
            <a:r>
              <a:rPr lang="zh-TW" altLang="en-US" dirty="0">
                <a:solidFill>
                  <a:schemeClr val="accent6"/>
                </a:solidFill>
              </a:rPr>
              <a:t>西</a:t>
            </a:r>
            <a:r>
              <a:rPr lang="en-US" altLang="zh-TW" dirty="0">
                <a:solidFill>
                  <a:schemeClr val="accent6"/>
                </a:solidFill>
              </a:rPr>
              <a:t>1:13; </a:t>
            </a:r>
            <a:r>
              <a:rPr lang="zh-TW" altLang="en-US" dirty="0">
                <a:solidFill>
                  <a:schemeClr val="accent6"/>
                </a:solidFill>
              </a:rPr>
              <a:t>彼前</a:t>
            </a:r>
            <a:r>
              <a:rPr lang="en-US" altLang="zh-TW" dirty="0">
                <a:solidFill>
                  <a:schemeClr val="accent6"/>
                </a:solidFill>
              </a:rPr>
              <a:t>2:9) </a:t>
            </a:r>
            <a:endParaRPr lang="zh-TW" altLang="en-US" sz="4400" dirty="0">
              <a:solidFill>
                <a:schemeClr val="accent6"/>
              </a:solidFill>
            </a:endParaRPr>
          </a:p>
          <a:p>
            <a:pPr algn="ctr"/>
            <a:r>
              <a:rPr lang="en-US" altLang="zh-TW" dirty="0">
                <a:solidFill>
                  <a:schemeClr val="accent6"/>
                </a:solidFill>
              </a:rPr>
              <a:t>《</a:t>
            </a:r>
            <a:r>
              <a:rPr lang="zh-TW" altLang="en-US" dirty="0">
                <a:solidFill>
                  <a:schemeClr val="accent6"/>
                </a:solidFill>
              </a:rPr>
              <a:t>寶貴十架．似乎在天堂</a:t>
            </a:r>
            <a:r>
              <a:rPr lang="en-US" altLang="zh-TW" dirty="0">
                <a:solidFill>
                  <a:schemeClr val="accent6"/>
                </a:solidFill>
              </a:rPr>
              <a:t>》</a:t>
            </a:r>
            <a:r>
              <a:rPr lang="zh-TW" altLang="en-US" dirty="0">
                <a:solidFill>
                  <a:schemeClr val="accent6"/>
                </a:solidFill>
              </a:rPr>
              <a:t>讚美之泉音樂事工版權所有</a:t>
            </a:r>
            <a:endParaRPr lang="zh-TW" altLang="en-US" sz="4400" dirty="0">
              <a:solidFill>
                <a:schemeClr val="accent6"/>
              </a:solidFill>
            </a:endParaRPr>
          </a:p>
          <a:p>
            <a:br>
              <a:rPr lang="zh-TW" altLang="en-US" sz="4400" dirty="0"/>
            </a:br>
            <a:endParaRPr lang="zh-TW" altLang="en-US" sz="44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26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-108520" y="44624"/>
            <a:ext cx="9252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帶我出黑暗，進入光明國度，</a:t>
            </a:r>
            <a:endParaRPr lang="en-AU" altLang="zh-TW" sz="5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使我再次能看見。 </a:t>
            </a:r>
            <a:endParaRPr lang="en-AU" altLang="zh-TW" sz="5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sz="3600" dirty="0"/>
              <a:t>Brought me from darkness into the world of light</a:t>
            </a:r>
            <a:endParaRPr lang="zh-TW" altLang="en-US" sz="3600" dirty="0"/>
          </a:p>
          <a:p>
            <a:pPr algn="ctr"/>
            <a:r>
              <a:rPr lang="en-US" sz="3600" dirty="0"/>
              <a:t>Opened my eyes to see.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V1b</a:t>
            </a:r>
          </a:p>
        </p:txBody>
      </p:sp>
    </p:spTree>
    <p:extLst>
      <p:ext uri="{BB962C8B-B14F-4D97-AF65-F5344CB8AC3E}">
        <p14:creationId xmlns:p14="http://schemas.microsoft.com/office/powerpoint/2010/main" val="2759039115"/>
      </p:ext>
    </p:extLst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97152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6"/>
                </a:solidFill>
              </a:rPr>
              <a:t>寶貴十架</a:t>
            </a:r>
            <a:endParaRPr lang="en-AU" altLang="ja-JP" sz="4400" dirty="0">
              <a:solidFill>
                <a:schemeClr val="accent6"/>
              </a:solidFill>
            </a:endParaRPr>
          </a:p>
          <a:p>
            <a:pPr algn="ctr"/>
            <a:r>
              <a:rPr lang="zh-TW" altLang="en-US" dirty="0">
                <a:solidFill>
                  <a:schemeClr val="accent6"/>
                </a:solidFill>
              </a:rPr>
              <a:t>曲</a:t>
            </a:r>
            <a:r>
              <a:rPr lang="en-US" altLang="zh-TW" dirty="0">
                <a:solidFill>
                  <a:schemeClr val="accent6"/>
                </a:solidFill>
              </a:rPr>
              <a:t>: </a:t>
            </a:r>
            <a:r>
              <a:rPr lang="zh-TW" altLang="en-US" dirty="0">
                <a:solidFill>
                  <a:schemeClr val="accent6"/>
                </a:solidFill>
              </a:rPr>
              <a:t>曾祥怡 </a:t>
            </a:r>
            <a:r>
              <a:rPr lang="en-US" altLang="zh-TW" dirty="0">
                <a:solidFill>
                  <a:schemeClr val="accent6"/>
                </a:solidFill>
              </a:rPr>
              <a:t>/ </a:t>
            </a:r>
            <a:r>
              <a:rPr lang="zh-TW" altLang="en-US" dirty="0">
                <a:solidFill>
                  <a:schemeClr val="accent6"/>
                </a:solidFill>
              </a:rPr>
              <a:t>游智婷 詞</a:t>
            </a:r>
            <a:r>
              <a:rPr lang="en-US" altLang="zh-TW" dirty="0">
                <a:solidFill>
                  <a:schemeClr val="accent6"/>
                </a:solidFill>
              </a:rPr>
              <a:t>: </a:t>
            </a:r>
            <a:r>
              <a:rPr lang="zh-TW" altLang="en-US" dirty="0">
                <a:solidFill>
                  <a:schemeClr val="accent6"/>
                </a:solidFill>
              </a:rPr>
              <a:t>曾祥怡  </a:t>
            </a:r>
            <a:r>
              <a:rPr lang="en-US" altLang="zh-TW" dirty="0">
                <a:solidFill>
                  <a:schemeClr val="accent6"/>
                </a:solidFill>
              </a:rPr>
              <a:t>(</a:t>
            </a:r>
            <a:r>
              <a:rPr lang="zh-TW" altLang="en-US" dirty="0">
                <a:solidFill>
                  <a:schemeClr val="accent6"/>
                </a:solidFill>
              </a:rPr>
              <a:t>經文摘編</a:t>
            </a:r>
            <a:r>
              <a:rPr lang="en-US" altLang="zh-TW" dirty="0">
                <a:solidFill>
                  <a:schemeClr val="accent6"/>
                </a:solidFill>
              </a:rPr>
              <a:t>~</a:t>
            </a:r>
            <a:r>
              <a:rPr lang="zh-TW" altLang="en-US" dirty="0">
                <a:solidFill>
                  <a:schemeClr val="accent6"/>
                </a:solidFill>
              </a:rPr>
              <a:t>林前</a:t>
            </a:r>
            <a:r>
              <a:rPr lang="en-US" altLang="zh-TW" dirty="0">
                <a:solidFill>
                  <a:schemeClr val="accent6"/>
                </a:solidFill>
              </a:rPr>
              <a:t>11:24-25; </a:t>
            </a:r>
            <a:r>
              <a:rPr lang="zh-TW" altLang="en-US" dirty="0">
                <a:solidFill>
                  <a:schemeClr val="accent6"/>
                </a:solidFill>
              </a:rPr>
              <a:t>西</a:t>
            </a:r>
            <a:r>
              <a:rPr lang="en-US" altLang="zh-TW" dirty="0">
                <a:solidFill>
                  <a:schemeClr val="accent6"/>
                </a:solidFill>
              </a:rPr>
              <a:t>1:13; </a:t>
            </a:r>
            <a:r>
              <a:rPr lang="zh-TW" altLang="en-US" dirty="0">
                <a:solidFill>
                  <a:schemeClr val="accent6"/>
                </a:solidFill>
              </a:rPr>
              <a:t>彼前</a:t>
            </a:r>
            <a:r>
              <a:rPr lang="en-US" altLang="zh-TW" dirty="0">
                <a:solidFill>
                  <a:schemeClr val="accent6"/>
                </a:solidFill>
              </a:rPr>
              <a:t>2:9) </a:t>
            </a:r>
            <a:endParaRPr lang="zh-TW" altLang="en-US" sz="4400" dirty="0">
              <a:solidFill>
                <a:schemeClr val="accent6"/>
              </a:solidFill>
            </a:endParaRPr>
          </a:p>
          <a:p>
            <a:pPr algn="ctr"/>
            <a:r>
              <a:rPr lang="en-US" altLang="zh-TW" dirty="0">
                <a:solidFill>
                  <a:schemeClr val="accent6"/>
                </a:solidFill>
              </a:rPr>
              <a:t>《</a:t>
            </a:r>
            <a:r>
              <a:rPr lang="zh-TW" altLang="en-US" dirty="0">
                <a:solidFill>
                  <a:schemeClr val="accent6"/>
                </a:solidFill>
              </a:rPr>
              <a:t>寶貴十架．似乎在天堂</a:t>
            </a:r>
            <a:r>
              <a:rPr lang="en-US" altLang="zh-TW" dirty="0">
                <a:solidFill>
                  <a:schemeClr val="accent6"/>
                </a:solidFill>
              </a:rPr>
              <a:t>》</a:t>
            </a:r>
            <a:r>
              <a:rPr lang="zh-TW" altLang="en-US" dirty="0">
                <a:solidFill>
                  <a:schemeClr val="accent6"/>
                </a:solidFill>
              </a:rPr>
              <a:t>讚美之泉音樂事工版權所有</a:t>
            </a:r>
            <a:endParaRPr lang="zh-TW" altLang="en-US" sz="4400" dirty="0">
              <a:solidFill>
                <a:schemeClr val="accent6"/>
              </a:solidFill>
            </a:endParaRPr>
          </a:p>
          <a:p>
            <a:br>
              <a:rPr lang="zh-TW" altLang="en-US" sz="4400" dirty="0"/>
            </a:br>
            <a:endParaRPr lang="zh-TW" altLang="en-US" sz="44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27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主耶穌，我感謝袮，</a:t>
            </a:r>
            <a:endParaRPr lang="en-AU" altLang="zh-TW" sz="5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袮的寶血，為我而流。</a:t>
            </a:r>
            <a:endParaRPr lang="en-AU" altLang="zh-TW" sz="5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sz="3600" dirty="0"/>
              <a:t>Thank You Lord, You love for me</a:t>
            </a:r>
            <a:endParaRPr lang="zh-TW" altLang="en-US" sz="3600" dirty="0"/>
          </a:p>
          <a:p>
            <a:pPr algn="ctr"/>
            <a:r>
              <a:rPr lang="en-US" sz="3600" dirty="0"/>
              <a:t>Your blood of grace flows over me</a:t>
            </a:r>
            <a:endParaRPr lang="zh-TW" alt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V2a</a:t>
            </a:r>
          </a:p>
        </p:txBody>
      </p:sp>
    </p:spTree>
    <p:extLst>
      <p:ext uri="{BB962C8B-B14F-4D97-AF65-F5344CB8AC3E}">
        <p14:creationId xmlns:p14="http://schemas.microsoft.com/office/powerpoint/2010/main" val="3976365088"/>
      </p:ext>
    </p:extLst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97152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6"/>
                </a:solidFill>
              </a:rPr>
              <a:t>寶貴十架</a:t>
            </a:r>
            <a:endParaRPr lang="en-AU" altLang="ja-JP" sz="4400" dirty="0">
              <a:solidFill>
                <a:schemeClr val="accent6"/>
              </a:solidFill>
            </a:endParaRPr>
          </a:p>
          <a:p>
            <a:pPr algn="ctr"/>
            <a:r>
              <a:rPr lang="zh-TW" altLang="en-US" dirty="0">
                <a:solidFill>
                  <a:schemeClr val="accent6"/>
                </a:solidFill>
              </a:rPr>
              <a:t>曲</a:t>
            </a:r>
            <a:r>
              <a:rPr lang="en-US" altLang="zh-TW" dirty="0">
                <a:solidFill>
                  <a:schemeClr val="accent6"/>
                </a:solidFill>
              </a:rPr>
              <a:t>: </a:t>
            </a:r>
            <a:r>
              <a:rPr lang="zh-TW" altLang="en-US" dirty="0">
                <a:solidFill>
                  <a:schemeClr val="accent6"/>
                </a:solidFill>
              </a:rPr>
              <a:t>曾祥怡 </a:t>
            </a:r>
            <a:r>
              <a:rPr lang="en-US" altLang="zh-TW" dirty="0">
                <a:solidFill>
                  <a:schemeClr val="accent6"/>
                </a:solidFill>
              </a:rPr>
              <a:t>/ </a:t>
            </a:r>
            <a:r>
              <a:rPr lang="zh-TW" altLang="en-US" dirty="0">
                <a:solidFill>
                  <a:schemeClr val="accent6"/>
                </a:solidFill>
              </a:rPr>
              <a:t>游智婷 詞</a:t>
            </a:r>
            <a:r>
              <a:rPr lang="en-US" altLang="zh-TW" dirty="0">
                <a:solidFill>
                  <a:schemeClr val="accent6"/>
                </a:solidFill>
              </a:rPr>
              <a:t>: </a:t>
            </a:r>
            <a:r>
              <a:rPr lang="zh-TW" altLang="en-US" dirty="0">
                <a:solidFill>
                  <a:schemeClr val="accent6"/>
                </a:solidFill>
              </a:rPr>
              <a:t>曾祥怡  </a:t>
            </a:r>
            <a:r>
              <a:rPr lang="en-US" altLang="zh-TW" dirty="0">
                <a:solidFill>
                  <a:schemeClr val="accent6"/>
                </a:solidFill>
              </a:rPr>
              <a:t>(</a:t>
            </a:r>
            <a:r>
              <a:rPr lang="zh-TW" altLang="en-US" dirty="0">
                <a:solidFill>
                  <a:schemeClr val="accent6"/>
                </a:solidFill>
              </a:rPr>
              <a:t>經文摘編</a:t>
            </a:r>
            <a:r>
              <a:rPr lang="en-US" altLang="zh-TW" dirty="0">
                <a:solidFill>
                  <a:schemeClr val="accent6"/>
                </a:solidFill>
              </a:rPr>
              <a:t>~</a:t>
            </a:r>
            <a:r>
              <a:rPr lang="zh-TW" altLang="en-US" dirty="0">
                <a:solidFill>
                  <a:schemeClr val="accent6"/>
                </a:solidFill>
              </a:rPr>
              <a:t>林前</a:t>
            </a:r>
            <a:r>
              <a:rPr lang="en-US" altLang="zh-TW" dirty="0">
                <a:solidFill>
                  <a:schemeClr val="accent6"/>
                </a:solidFill>
              </a:rPr>
              <a:t>11:24-25; </a:t>
            </a:r>
            <a:r>
              <a:rPr lang="zh-TW" altLang="en-US" dirty="0">
                <a:solidFill>
                  <a:schemeClr val="accent6"/>
                </a:solidFill>
              </a:rPr>
              <a:t>西</a:t>
            </a:r>
            <a:r>
              <a:rPr lang="en-US" altLang="zh-TW" dirty="0">
                <a:solidFill>
                  <a:schemeClr val="accent6"/>
                </a:solidFill>
              </a:rPr>
              <a:t>1:13; </a:t>
            </a:r>
            <a:r>
              <a:rPr lang="zh-TW" altLang="en-US" dirty="0">
                <a:solidFill>
                  <a:schemeClr val="accent6"/>
                </a:solidFill>
              </a:rPr>
              <a:t>彼前</a:t>
            </a:r>
            <a:r>
              <a:rPr lang="en-US" altLang="zh-TW" dirty="0">
                <a:solidFill>
                  <a:schemeClr val="accent6"/>
                </a:solidFill>
              </a:rPr>
              <a:t>2:9) </a:t>
            </a:r>
            <a:endParaRPr lang="zh-TW" altLang="en-US" sz="4400" dirty="0">
              <a:solidFill>
                <a:schemeClr val="accent6"/>
              </a:solidFill>
            </a:endParaRPr>
          </a:p>
          <a:p>
            <a:pPr algn="ctr"/>
            <a:r>
              <a:rPr lang="en-US" altLang="zh-TW" dirty="0">
                <a:solidFill>
                  <a:schemeClr val="accent6"/>
                </a:solidFill>
              </a:rPr>
              <a:t>《</a:t>
            </a:r>
            <a:r>
              <a:rPr lang="zh-TW" altLang="en-US" dirty="0">
                <a:solidFill>
                  <a:schemeClr val="accent6"/>
                </a:solidFill>
              </a:rPr>
              <a:t>寶貴十架．似乎在天堂</a:t>
            </a:r>
            <a:r>
              <a:rPr lang="en-US" altLang="zh-TW" dirty="0">
                <a:solidFill>
                  <a:schemeClr val="accent6"/>
                </a:solidFill>
              </a:rPr>
              <a:t>》</a:t>
            </a:r>
            <a:r>
              <a:rPr lang="zh-TW" altLang="en-US" dirty="0">
                <a:solidFill>
                  <a:schemeClr val="accent6"/>
                </a:solidFill>
              </a:rPr>
              <a:t>讚美之泉音樂事工版權所有</a:t>
            </a:r>
            <a:endParaRPr lang="zh-TW" altLang="en-US" sz="4400" dirty="0">
              <a:solidFill>
                <a:schemeClr val="accent6"/>
              </a:solidFill>
            </a:endParaRPr>
          </a:p>
          <a:p>
            <a:br>
              <a:rPr lang="zh-TW" altLang="en-US" sz="4400" dirty="0"/>
            </a:br>
            <a:endParaRPr lang="zh-TW" altLang="en-US" sz="44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28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-108520" y="44624"/>
            <a:ext cx="9252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寶貴十架上，醫治恩典湧流，</a:t>
            </a:r>
            <a:endParaRPr lang="en-AU" altLang="zh-TW" sz="5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ja-JP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使我完全得自由。</a:t>
            </a:r>
            <a:endParaRPr lang="en-AU" altLang="ja-JP" sz="5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sz="3600" dirty="0"/>
              <a:t>Your tender mercy pours down from Calvary</a:t>
            </a:r>
          </a:p>
          <a:p>
            <a:pPr algn="ctr"/>
            <a:r>
              <a:rPr lang="en-US" sz="3600" dirty="0"/>
              <a:t>Your love has set me so free.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V2b</a:t>
            </a:r>
          </a:p>
        </p:txBody>
      </p:sp>
    </p:spTree>
    <p:extLst>
      <p:ext uri="{BB962C8B-B14F-4D97-AF65-F5344CB8AC3E}">
        <p14:creationId xmlns:p14="http://schemas.microsoft.com/office/powerpoint/2010/main" val="2312902311"/>
      </p:ext>
    </p:extLst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97152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6"/>
                </a:solidFill>
              </a:rPr>
              <a:t>寶貴十架</a:t>
            </a:r>
            <a:endParaRPr lang="en-AU" altLang="ja-JP" sz="4400" dirty="0">
              <a:solidFill>
                <a:schemeClr val="accent6"/>
              </a:solidFill>
            </a:endParaRPr>
          </a:p>
          <a:p>
            <a:pPr algn="ctr"/>
            <a:r>
              <a:rPr lang="zh-TW" altLang="en-US" dirty="0">
                <a:solidFill>
                  <a:schemeClr val="accent6"/>
                </a:solidFill>
              </a:rPr>
              <a:t>曲</a:t>
            </a:r>
            <a:r>
              <a:rPr lang="en-US" altLang="zh-TW" dirty="0">
                <a:solidFill>
                  <a:schemeClr val="accent6"/>
                </a:solidFill>
              </a:rPr>
              <a:t>: </a:t>
            </a:r>
            <a:r>
              <a:rPr lang="zh-TW" altLang="en-US" dirty="0">
                <a:solidFill>
                  <a:schemeClr val="accent6"/>
                </a:solidFill>
              </a:rPr>
              <a:t>曾祥怡 </a:t>
            </a:r>
            <a:r>
              <a:rPr lang="en-US" altLang="zh-TW" dirty="0">
                <a:solidFill>
                  <a:schemeClr val="accent6"/>
                </a:solidFill>
              </a:rPr>
              <a:t>/ </a:t>
            </a:r>
            <a:r>
              <a:rPr lang="zh-TW" altLang="en-US" dirty="0">
                <a:solidFill>
                  <a:schemeClr val="accent6"/>
                </a:solidFill>
              </a:rPr>
              <a:t>游智婷 詞</a:t>
            </a:r>
            <a:r>
              <a:rPr lang="en-US" altLang="zh-TW" dirty="0">
                <a:solidFill>
                  <a:schemeClr val="accent6"/>
                </a:solidFill>
              </a:rPr>
              <a:t>: </a:t>
            </a:r>
            <a:r>
              <a:rPr lang="zh-TW" altLang="en-US" dirty="0">
                <a:solidFill>
                  <a:schemeClr val="accent6"/>
                </a:solidFill>
              </a:rPr>
              <a:t>曾祥怡  </a:t>
            </a:r>
            <a:r>
              <a:rPr lang="en-US" altLang="zh-TW" dirty="0">
                <a:solidFill>
                  <a:schemeClr val="accent6"/>
                </a:solidFill>
              </a:rPr>
              <a:t>(</a:t>
            </a:r>
            <a:r>
              <a:rPr lang="zh-TW" altLang="en-US" dirty="0">
                <a:solidFill>
                  <a:schemeClr val="accent6"/>
                </a:solidFill>
              </a:rPr>
              <a:t>經文摘編</a:t>
            </a:r>
            <a:r>
              <a:rPr lang="en-US" altLang="zh-TW" dirty="0">
                <a:solidFill>
                  <a:schemeClr val="accent6"/>
                </a:solidFill>
              </a:rPr>
              <a:t>~</a:t>
            </a:r>
            <a:r>
              <a:rPr lang="zh-TW" altLang="en-US" dirty="0">
                <a:solidFill>
                  <a:schemeClr val="accent6"/>
                </a:solidFill>
              </a:rPr>
              <a:t>林前</a:t>
            </a:r>
            <a:r>
              <a:rPr lang="en-US" altLang="zh-TW" dirty="0">
                <a:solidFill>
                  <a:schemeClr val="accent6"/>
                </a:solidFill>
              </a:rPr>
              <a:t>11:24-25; </a:t>
            </a:r>
            <a:r>
              <a:rPr lang="zh-TW" altLang="en-US" dirty="0">
                <a:solidFill>
                  <a:schemeClr val="accent6"/>
                </a:solidFill>
              </a:rPr>
              <a:t>西</a:t>
            </a:r>
            <a:r>
              <a:rPr lang="en-US" altLang="zh-TW" dirty="0">
                <a:solidFill>
                  <a:schemeClr val="accent6"/>
                </a:solidFill>
              </a:rPr>
              <a:t>1:13; </a:t>
            </a:r>
            <a:r>
              <a:rPr lang="zh-TW" altLang="en-US" dirty="0">
                <a:solidFill>
                  <a:schemeClr val="accent6"/>
                </a:solidFill>
              </a:rPr>
              <a:t>彼前</a:t>
            </a:r>
            <a:r>
              <a:rPr lang="en-US" altLang="zh-TW" dirty="0">
                <a:solidFill>
                  <a:schemeClr val="accent6"/>
                </a:solidFill>
              </a:rPr>
              <a:t>2:9) </a:t>
            </a:r>
            <a:endParaRPr lang="zh-TW" altLang="en-US" sz="4400" dirty="0">
              <a:solidFill>
                <a:schemeClr val="accent6"/>
              </a:solidFill>
            </a:endParaRPr>
          </a:p>
          <a:p>
            <a:pPr algn="ctr"/>
            <a:r>
              <a:rPr lang="en-US" altLang="zh-TW" dirty="0">
                <a:solidFill>
                  <a:schemeClr val="accent6"/>
                </a:solidFill>
              </a:rPr>
              <a:t>《</a:t>
            </a:r>
            <a:r>
              <a:rPr lang="zh-TW" altLang="en-US" dirty="0">
                <a:solidFill>
                  <a:schemeClr val="accent6"/>
                </a:solidFill>
              </a:rPr>
              <a:t>寶貴十架．似乎在天堂</a:t>
            </a:r>
            <a:r>
              <a:rPr lang="en-US" altLang="zh-TW" dirty="0">
                <a:solidFill>
                  <a:schemeClr val="accent6"/>
                </a:solidFill>
              </a:rPr>
              <a:t>》</a:t>
            </a:r>
            <a:r>
              <a:rPr lang="zh-TW" altLang="en-US" dirty="0">
                <a:solidFill>
                  <a:schemeClr val="accent6"/>
                </a:solidFill>
              </a:rPr>
              <a:t>讚美之泉音樂事工版權所有</a:t>
            </a:r>
            <a:endParaRPr lang="zh-TW" altLang="en-US" sz="4400" dirty="0">
              <a:solidFill>
                <a:schemeClr val="accent6"/>
              </a:solidFill>
            </a:endParaRPr>
          </a:p>
          <a:p>
            <a:br>
              <a:rPr lang="zh-TW" altLang="en-US" sz="4400" dirty="0"/>
            </a:br>
            <a:endParaRPr lang="zh-TW" altLang="en-US" sz="44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29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-108520" y="44624"/>
            <a:ext cx="9252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寶貴十架的大能賜我生命，</a:t>
            </a:r>
            <a:endParaRPr lang="en-AU" altLang="zh-TW" sz="5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ja-JP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主耶穌我俯伏敬拜祢</a:t>
            </a:r>
            <a: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。</a:t>
            </a:r>
            <a:endParaRPr lang="en-AU" altLang="ja-JP" sz="5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sz="3600" dirty="0"/>
              <a:t>The precious cross, by its power I am set free</a:t>
            </a:r>
          </a:p>
          <a:p>
            <a:pPr algn="ctr"/>
            <a:r>
              <a:rPr lang="en-US" sz="3600" dirty="0"/>
              <a:t>With my all, I worship at Your feet.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C1</a:t>
            </a:r>
          </a:p>
        </p:txBody>
      </p:sp>
    </p:spTree>
    <p:extLst>
      <p:ext uri="{BB962C8B-B14F-4D97-AF65-F5344CB8AC3E}">
        <p14:creationId xmlns:p14="http://schemas.microsoft.com/office/powerpoint/2010/main" val="3118313590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2915816" y="2348880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7200" b="1" dirty="0" err="1">
                <a:latin typeface="HanWangYenLight" pitchFamily="18" charset="-120"/>
                <a:ea typeface="HanWangYenLight" pitchFamily="18" charset="-120"/>
              </a:rPr>
              <a:t>默禱</a:t>
            </a:r>
            <a:endParaRPr lang="en-AU" sz="7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97152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6"/>
                </a:solidFill>
              </a:rPr>
              <a:t>寶貴十架</a:t>
            </a:r>
            <a:endParaRPr lang="en-AU" altLang="ja-JP" sz="4400" dirty="0">
              <a:solidFill>
                <a:schemeClr val="accent6"/>
              </a:solidFill>
            </a:endParaRPr>
          </a:p>
          <a:p>
            <a:pPr algn="ctr"/>
            <a:r>
              <a:rPr lang="zh-TW" altLang="en-US" dirty="0">
                <a:solidFill>
                  <a:schemeClr val="accent6"/>
                </a:solidFill>
              </a:rPr>
              <a:t>曲</a:t>
            </a:r>
            <a:r>
              <a:rPr lang="en-US" altLang="zh-TW" dirty="0">
                <a:solidFill>
                  <a:schemeClr val="accent6"/>
                </a:solidFill>
              </a:rPr>
              <a:t>: </a:t>
            </a:r>
            <a:r>
              <a:rPr lang="zh-TW" altLang="en-US" dirty="0">
                <a:solidFill>
                  <a:schemeClr val="accent6"/>
                </a:solidFill>
              </a:rPr>
              <a:t>曾祥怡 </a:t>
            </a:r>
            <a:r>
              <a:rPr lang="en-US" altLang="zh-TW" dirty="0">
                <a:solidFill>
                  <a:schemeClr val="accent6"/>
                </a:solidFill>
              </a:rPr>
              <a:t>/ </a:t>
            </a:r>
            <a:r>
              <a:rPr lang="zh-TW" altLang="en-US" dirty="0">
                <a:solidFill>
                  <a:schemeClr val="accent6"/>
                </a:solidFill>
              </a:rPr>
              <a:t>游智婷 詞</a:t>
            </a:r>
            <a:r>
              <a:rPr lang="en-US" altLang="zh-TW" dirty="0">
                <a:solidFill>
                  <a:schemeClr val="accent6"/>
                </a:solidFill>
              </a:rPr>
              <a:t>: </a:t>
            </a:r>
            <a:r>
              <a:rPr lang="zh-TW" altLang="en-US" dirty="0">
                <a:solidFill>
                  <a:schemeClr val="accent6"/>
                </a:solidFill>
              </a:rPr>
              <a:t>曾祥怡  </a:t>
            </a:r>
            <a:r>
              <a:rPr lang="en-US" altLang="zh-TW" dirty="0">
                <a:solidFill>
                  <a:schemeClr val="accent6"/>
                </a:solidFill>
              </a:rPr>
              <a:t>(</a:t>
            </a:r>
            <a:r>
              <a:rPr lang="zh-TW" altLang="en-US" dirty="0">
                <a:solidFill>
                  <a:schemeClr val="accent6"/>
                </a:solidFill>
              </a:rPr>
              <a:t>經文摘編</a:t>
            </a:r>
            <a:r>
              <a:rPr lang="en-US" altLang="zh-TW" dirty="0">
                <a:solidFill>
                  <a:schemeClr val="accent6"/>
                </a:solidFill>
              </a:rPr>
              <a:t>~</a:t>
            </a:r>
            <a:r>
              <a:rPr lang="zh-TW" altLang="en-US" dirty="0">
                <a:solidFill>
                  <a:schemeClr val="accent6"/>
                </a:solidFill>
              </a:rPr>
              <a:t>林前</a:t>
            </a:r>
            <a:r>
              <a:rPr lang="en-US" altLang="zh-TW" dirty="0">
                <a:solidFill>
                  <a:schemeClr val="accent6"/>
                </a:solidFill>
              </a:rPr>
              <a:t>11:24-25; </a:t>
            </a:r>
            <a:r>
              <a:rPr lang="zh-TW" altLang="en-US" dirty="0">
                <a:solidFill>
                  <a:schemeClr val="accent6"/>
                </a:solidFill>
              </a:rPr>
              <a:t>西</a:t>
            </a:r>
            <a:r>
              <a:rPr lang="en-US" altLang="zh-TW" dirty="0">
                <a:solidFill>
                  <a:schemeClr val="accent6"/>
                </a:solidFill>
              </a:rPr>
              <a:t>1:13; </a:t>
            </a:r>
            <a:r>
              <a:rPr lang="zh-TW" altLang="en-US" dirty="0">
                <a:solidFill>
                  <a:schemeClr val="accent6"/>
                </a:solidFill>
              </a:rPr>
              <a:t>彼前</a:t>
            </a:r>
            <a:r>
              <a:rPr lang="en-US" altLang="zh-TW" dirty="0">
                <a:solidFill>
                  <a:schemeClr val="accent6"/>
                </a:solidFill>
              </a:rPr>
              <a:t>2:9) </a:t>
            </a:r>
            <a:endParaRPr lang="zh-TW" altLang="en-US" sz="4400" dirty="0">
              <a:solidFill>
                <a:schemeClr val="accent6"/>
              </a:solidFill>
            </a:endParaRPr>
          </a:p>
          <a:p>
            <a:pPr algn="ctr"/>
            <a:r>
              <a:rPr lang="en-US" altLang="zh-TW" dirty="0">
                <a:solidFill>
                  <a:schemeClr val="accent6"/>
                </a:solidFill>
              </a:rPr>
              <a:t>《</a:t>
            </a:r>
            <a:r>
              <a:rPr lang="zh-TW" altLang="en-US" dirty="0">
                <a:solidFill>
                  <a:schemeClr val="accent6"/>
                </a:solidFill>
              </a:rPr>
              <a:t>寶貴十架．似乎在天堂</a:t>
            </a:r>
            <a:r>
              <a:rPr lang="en-US" altLang="zh-TW" dirty="0">
                <a:solidFill>
                  <a:schemeClr val="accent6"/>
                </a:solidFill>
              </a:rPr>
              <a:t>》</a:t>
            </a:r>
            <a:r>
              <a:rPr lang="zh-TW" altLang="en-US" dirty="0">
                <a:solidFill>
                  <a:schemeClr val="accent6"/>
                </a:solidFill>
              </a:rPr>
              <a:t>讚美之泉音樂事工版權所有</a:t>
            </a:r>
            <a:endParaRPr lang="zh-TW" altLang="en-US" sz="4400" dirty="0">
              <a:solidFill>
                <a:schemeClr val="accent6"/>
              </a:solidFill>
            </a:endParaRPr>
          </a:p>
          <a:p>
            <a:br>
              <a:rPr lang="zh-TW" altLang="en-US" sz="4400" dirty="0"/>
            </a:br>
            <a:endParaRPr lang="zh-TW" altLang="en-US" sz="44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30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-396552" y="44624"/>
            <a:ext cx="98650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寶貴十架的救恩 是祢所立的約</a:t>
            </a:r>
            <a:endParaRPr lang="en-AU" altLang="zh-TW" sz="5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袮的愛永遠不會改變。</a:t>
            </a:r>
            <a:endParaRPr lang="en-AU" altLang="zh-TW" sz="5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sz="3600" dirty="0"/>
              <a:t>Your saving grace, so secure in this promise of old</a:t>
            </a:r>
          </a:p>
          <a:p>
            <a:pPr algn="ctr"/>
            <a:r>
              <a:rPr lang="en-US" sz="3600" dirty="0"/>
              <a:t>It’s Your love unchanging for me.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C2</a:t>
            </a:r>
          </a:p>
        </p:txBody>
      </p:sp>
    </p:spTree>
    <p:extLst>
      <p:ext uri="{BB962C8B-B14F-4D97-AF65-F5344CB8AC3E}">
        <p14:creationId xmlns:p14="http://schemas.microsoft.com/office/powerpoint/2010/main" val="3267002204"/>
      </p:ext>
    </p:extLst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97152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6"/>
                </a:solidFill>
              </a:rPr>
              <a:t>寶貴十架</a:t>
            </a:r>
            <a:endParaRPr lang="en-AU" altLang="ja-JP" sz="4400" dirty="0">
              <a:solidFill>
                <a:schemeClr val="accent6"/>
              </a:solidFill>
            </a:endParaRPr>
          </a:p>
          <a:p>
            <a:pPr algn="ctr"/>
            <a:r>
              <a:rPr lang="zh-TW" altLang="en-US" dirty="0">
                <a:solidFill>
                  <a:schemeClr val="accent6"/>
                </a:solidFill>
              </a:rPr>
              <a:t>曲</a:t>
            </a:r>
            <a:r>
              <a:rPr lang="en-US" altLang="zh-TW" dirty="0">
                <a:solidFill>
                  <a:schemeClr val="accent6"/>
                </a:solidFill>
              </a:rPr>
              <a:t>: </a:t>
            </a:r>
            <a:r>
              <a:rPr lang="zh-TW" altLang="en-US" dirty="0">
                <a:solidFill>
                  <a:schemeClr val="accent6"/>
                </a:solidFill>
              </a:rPr>
              <a:t>曾祥怡 </a:t>
            </a:r>
            <a:r>
              <a:rPr lang="en-US" altLang="zh-TW" dirty="0">
                <a:solidFill>
                  <a:schemeClr val="accent6"/>
                </a:solidFill>
              </a:rPr>
              <a:t>/ </a:t>
            </a:r>
            <a:r>
              <a:rPr lang="zh-TW" altLang="en-US" dirty="0">
                <a:solidFill>
                  <a:schemeClr val="accent6"/>
                </a:solidFill>
              </a:rPr>
              <a:t>游智婷 詞</a:t>
            </a:r>
            <a:r>
              <a:rPr lang="en-US" altLang="zh-TW" dirty="0">
                <a:solidFill>
                  <a:schemeClr val="accent6"/>
                </a:solidFill>
              </a:rPr>
              <a:t>: </a:t>
            </a:r>
            <a:r>
              <a:rPr lang="zh-TW" altLang="en-US" dirty="0">
                <a:solidFill>
                  <a:schemeClr val="accent6"/>
                </a:solidFill>
              </a:rPr>
              <a:t>曾祥怡  </a:t>
            </a:r>
            <a:r>
              <a:rPr lang="en-US" altLang="zh-TW" dirty="0">
                <a:solidFill>
                  <a:schemeClr val="accent6"/>
                </a:solidFill>
              </a:rPr>
              <a:t>(</a:t>
            </a:r>
            <a:r>
              <a:rPr lang="zh-TW" altLang="en-US" dirty="0">
                <a:solidFill>
                  <a:schemeClr val="accent6"/>
                </a:solidFill>
              </a:rPr>
              <a:t>經文摘編</a:t>
            </a:r>
            <a:r>
              <a:rPr lang="en-US" altLang="zh-TW" dirty="0">
                <a:solidFill>
                  <a:schemeClr val="accent6"/>
                </a:solidFill>
              </a:rPr>
              <a:t>~</a:t>
            </a:r>
            <a:r>
              <a:rPr lang="zh-TW" altLang="en-US" dirty="0">
                <a:solidFill>
                  <a:schemeClr val="accent6"/>
                </a:solidFill>
              </a:rPr>
              <a:t>林前</a:t>
            </a:r>
            <a:r>
              <a:rPr lang="en-US" altLang="zh-TW" dirty="0">
                <a:solidFill>
                  <a:schemeClr val="accent6"/>
                </a:solidFill>
              </a:rPr>
              <a:t>11:24-25; </a:t>
            </a:r>
            <a:r>
              <a:rPr lang="zh-TW" altLang="en-US" dirty="0">
                <a:solidFill>
                  <a:schemeClr val="accent6"/>
                </a:solidFill>
              </a:rPr>
              <a:t>西</a:t>
            </a:r>
            <a:r>
              <a:rPr lang="en-US" altLang="zh-TW" dirty="0">
                <a:solidFill>
                  <a:schemeClr val="accent6"/>
                </a:solidFill>
              </a:rPr>
              <a:t>1:13; </a:t>
            </a:r>
            <a:r>
              <a:rPr lang="zh-TW" altLang="en-US" dirty="0">
                <a:solidFill>
                  <a:schemeClr val="accent6"/>
                </a:solidFill>
              </a:rPr>
              <a:t>彼前</a:t>
            </a:r>
            <a:r>
              <a:rPr lang="en-US" altLang="zh-TW" dirty="0">
                <a:solidFill>
                  <a:schemeClr val="accent6"/>
                </a:solidFill>
              </a:rPr>
              <a:t>2:9) </a:t>
            </a:r>
            <a:endParaRPr lang="zh-TW" altLang="en-US" sz="4400" dirty="0">
              <a:solidFill>
                <a:schemeClr val="accent6"/>
              </a:solidFill>
            </a:endParaRPr>
          </a:p>
          <a:p>
            <a:pPr algn="ctr"/>
            <a:r>
              <a:rPr lang="en-US" altLang="zh-TW" dirty="0">
                <a:solidFill>
                  <a:schemeClr val="accent6"/>
                </a:solidFill>
              </a:rPr>
              <a:t>《</a:t>
            </a:r>
            <a:r>
              <a:rPr lang="zh-TW" altLang="en-US" dirty="0">
                <a:solidFill>
                  <a:schemeClr val="accent6"/>
                </a:solidFill>
              </a:rPr>
              <a:t>寶貴十架．似乎在天堂</a:t>
            </a:r>
            <a:r>
              <a:rPr lang="en-US" altLang="zh-TW" dirty="0">
                <a:solidFill>
                  <a:schemeClr val="accent6"/>
                </a:solidFill>
              </a:rPr>
              <a:t>》</a:t>
            </a:r>
            <a:r>
              <a:rPr lang="zh-TW" altLang="en-US" dirty="0">
                <a:solidFill>
                  <a:schemeClr val="accent6"/>
                </a:solidFill>
              </a:rPr>
              <a:t>讚美之泉音樂事工版權所有</a:t>
            </a:r>
            <a:endParaRPr lang="zh-TW" altLang="en-US" sz="4400" dirty="0">
              <a:solidFill>
                <a:schemeClr val="accent6"/>
              </a:solidFill>
            </a:endParaRPr>
          </a:p>
          <a:p>
            <a:br>
              <a:rPr lang="zh-TW" altLang="en-US" sz="4400" dirty="0"/>
            </a:br>
            <a:endParaRPr lang="zh-TW" altLang="en-US" sz="44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31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主耶穌，我感謝袮，</a:t>
            </a:r>
            <a:endParaRPr lang="en-AU" altLang="zh-TW" sz="5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祢的身體，為我而捨。</a:t>
            </a:r>
            <a:endParaRPr lang="en-AU" altLang="zh-TW" sz="5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sz="3600" dirty="0"/>
              <a:t>Thank You Lord, You died for me</a:t>
            </a:r>
            <a:endParaRPr lang="zh-TW" altLang="en-US" sz="3600" dirty="0"/>
          </a:p>
          <a:p>
            <a:pPr algn="ctr"/>
            <a:r>
              <a:rPr lang="en-US" sz="3600" dirty="0"/>
              <a:t>With love You gave Your life for me</a:t>
            </a:r>
            <a:endParaRPr lang="zh-TW" alt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V1a</a:t>
            </a:r>
          </a:p>
        </p:txBody>
      </p:sp>
    </p:spTree>
    <p:extLst>
      <p:ext uri="{BB962C8B-B14F-4D97-AF65-F5344CB8AC3E}">
        <p14:creationId xmlns:p14="http://schemas.microsoft.com/office/powerpoint/2010/main" val="3652519455"/>
      </p:ext>
    </p:extLst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97152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6"/>
                </a:solidFill>
              </a:rPr>
              <a:t>寶貴十架</a:t>
            </a:r>
            <a:endParaRPr lang="en-AU" altLang="ja-JP" sz="4400" dirty="0">
              <a:solidFill>
                <a:schemeClr val="accent6"/>
              </a:solidFill>
            </a:endParaRPr>
          </a:p>
          <a:p>
            <a:pPr algn="ctr"/>
            <a:r>
              <a:rPr lang="zh-TW" altLang="en-US" dirty="0">
                <a:solidFill>
                  <a:schemeClr val="accent6"/>
                </a:solidFill>
              </a:rPr>
              <a:t>曲</a:t>
            </a:r>
            <a:r>
              <a:rPr lang="en-US" altLang="zh-TW" dirty="0">
                <a:solidFill>
                  <a:schemeClr val="accent6"/>
                </a:solidFill>
              </a:rPr>
              <a:t>: </a:t>
            </a:r>
            <a:r>
              <a:rPr lang="zh-TW" altLang="en-US" dirty="0">
                <a:solidFill>
                  <a:schemeClr val="accent6"/>
                </a:solidFill>
              </a:rPr>
              <a:t>曾祥怡 </a:t>
            </a:r>
            <a:r>
              <a:rPr lang="en-US" altLang="zh-TW" dirty="0">
                <a:solidFill>
                  <a:schemeClr val="accent6"/>
                </a:solidFill>
              </a:rPr>
              <a:t>/ </a:t>
            </a:r>
            <a:r>
              <a:rPr lang="zh-TW" altLang="en-US" dirty="0">
                <a:solidFill>
                  <a:schemeClr val="accent6"/>
                </a:solidFill>
              </a:rPr>
              <a:t>游智婷 詞</a:t>
            </a:r>
            <a:r>
              <a:rPr lang="en-US" altLang="zh-TW" dirty="0">
                <a:solidFill>
                  <a:schemeClr val="accent6"/>
                </a:solidFill>
              </a:rPr>
              <a:t>: </a:t>
            </a:r>
            <a:r>
              <a:rPr lang="zh-TW" altLang="en-US" dirty="0">
                <a:solidFill>
                  <a:schemeClr val="accent6"/>
                </a:solidFill>
              </a:rPr>
              <a:t>曾祥怡  </a:t>
            </a:r>
            <a:r>
              <a:rPr lang="en-US" altLang="zh-TW" dirty="0">
                <a:solidFill>
                  <a:schemeClr val="accent6"/>
                </a:solidFill>
              </a:rPr>
              <a:t>(</a:t>
            </a:r>
            <a:r>
              <a:rPr lang="zh-TW" altLang="en-US" dirty="0">
                <a:solidFill>
                  <a:schemeClr val="accent6"/>
                </a:solidFill>
              </a:rPr>
              <a:t>經文摘編</a:t>
            </a:r>
            <a:r>
              <a:rPr lang="en-US" altLang="zh-TW" dirty="0">
                <a:solidFill>
                  <a:schemeClr val="accent6"/>
                </a:solidFill>
              </a:rPr>
              <a:t>~</a:t>
            </a:r>
            <a:r>
              <a:rPr lang="zh-TW" altLang="en-US" dirty="0">
                <a:solidFill>
                  <a:schemeClr val="accent6"/>
                </a:solidFill>
              </a:rPr>
              <a:t>林前</a:t>
            </a:r>
            <a:r>
              <a:rPr lang="en-US" altLang="zh-TW" dirty="0">
                <a:solidFill>
                  <a:schemeClr val="accent6"/>
                </a:solidFill>
              </a:rPr>
              <a:t>11:24-25; </a:t>
            </a:r>
            <a:r>
              <a:rPr lang="zh-TW" altLang="en-US" dirty="0">
                <a:solidFill>
                  <a:schemeClr val="accent6"/>
                </a:solidFill>
              </a:rPr>
              <a:t>西</a:t>
            </a:r>
            <a:r>
              <a:rPr lang="en-US" altLang="zh-TW" dirty="0">
                <a:solidFill>
                  <a:schemeClr val="accent6"/>
                </a:solidFill>
              </a:rPr>
              <a:t>1:13; </a:t>
            </a:r>
            <a:r>
              <a:rPr lang="zh-TW" altLang="en-US" dirty="0">
                <a:solidFill>
                  <a:schemeClr val="accent6"/>
                </a:solidFill>
              </a:rPr>
              <a:t>彼前</a:t>
            </a:r>
            <a:r>
              <a:rPr lang="en-US" altLang="zh-TW" dirty="0">
                <a:solidFill>
                  <a:schemeClr val="accent6"/>
                </a:solidFill>
              </a:rPr>
              <a:t>2:9) </a:t>
            </a:r>
            <a:endParaRPr lang="zh-TW" altLang="en-US" sz="4400" dirty="0">
              <a:solidFill>
                <a:schemeClr val="accent6"/>
              </a:solidFill>
            </a:endParaRPr>
          </a:p>
          <a:p>
            <a:pPr algn="ctr"/>
            <a:r>
              <a:rPr lang="en-US" altLang="zh-TW" dirty="0">
                <a:solidFill>
                  <a:schemeClr val="accent6"/>
                </a:solidFill>
              </a:rPr>
              <a:t>《</a:t>
            </a:r>
            <a:r>
              <a:rPr lang="zh-TW" altLang="en-US" dirty="0">
                <a:solidFill>
                  <a:schemeClr val="accent6"/>
                </a:solidFill>
              </a:rPr>
              <a:t>寶貴十架．似乎在天堂</a:t>
            </a:r>
            <a:r>
              <a:rPr lang="en-US" altLang="zh-TW" dirty="0">
                <a:solidFill>
                  <a:schemeClr val="accent6"/>
                </a:solidFill>
              </a:rPr>
              <a:t>》</a:t>
            </a:r>
            <a:r>
              <a:rPr lang="zh-TW" altLang="en-US" dirty="0">
                <a:solidFill>
                  <a:schemeClr val="accent6"/>
                </a:solidFill>
              </a:rPr>
              <a:t>讚美之泉音樂事工版權所有</a:t>
            </a:r>
            <a:endParaRPr lang="zh-TW" altLang="en-US" sz="4400" dirty="0">
              <a:solidFill>
                <a:schemeClr val="accent6"/>
              </a:solidFill>
            </a:endParaRPr>
          </a:p>
          <a:p>
            <a:br>
              <a:rPr lang="zh-TW" altLang="en-US" sz="4400" dirty="0"/>
            </a:br>
            <a:endParaRPr lang="zh-TW" altLang="en-US" sz="44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32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-108520" y="44624"/>
            <a:ext cx="9252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帶我出黑暗，進入光明國度，</a:t>
            </a:r>
            <a:endParaRPr lang="en-AU" altLang="zh-TW" sz="5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使我再次能看見。</a:t>
            </a:r>
            <a:endParaRPr lang="en-AU" altLang="zh-TW" sz="5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sz="3600" dirty="0"/>
              <a:t>Brought me from darkness into the world of light Opened my eyes to see.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V1b</a:t>
            </a:r>
          </a:p>
        </p:txBody>
      </p:sp>
    </p:spTree>
    <p:extLst>
      <p:ext uri="{BB962C8B-B14F-4D97-AF65-F5344CB8AC3E}">
        <p14:creationId xmlns:p14="http://schemas.microsoft.com/office/powerpoint/2010/main" val="1348444254"/>
      </p:ext>
    </p:extLst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97152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6"/>
                </a:solidFill>
              </a:rPr>
              <a:t>寶貴十架</a:t>
            </a:r>
            <a:endParaRPr lang="en-AU" altLang="ja-JP" sz="4400" dirty="0">
              <a:solidFill>
                <a:schemeClr val="accent6"/>
              </a:solidFill>
            </a:endParaRPr>
          </a:p>
          <a:p>
            <a:pPr algn="ctr"/>
            <a:r>
              <a:rPr lang="zh-TW" altLang="en-US" dirty="0">
                <a:solidFill>
                  <a:schemeClr val="accent6"/>
                </a:solidFill>
              </a:rPr>
              <a:t>曲</a:t>
            </a:r>
            <a:r>
              <a:rPr lang="en-US" altLang="zh-TW" dirty="0">
                <a:solidFill>
                  <a:schemeClr val="accent6"/>
                </a:solidFill>
              </a:rPr>
              <a:t>: </a:t>
            </a:r>
            <a:r>
              <a:rPr lang="zh-TW" altLang="en-US" dirty="0">
                <a:solidFill>
                  <a:schemeClr val="accent6"/>
                </a:solidFill>
              </a:rPr>
              <a:t>曾祥怡 </a:t>
            </a:r>
            <a:r>
              <a:rPr lang="en-US" altLang="zh-TW" dirty="0">
                <a:solidFill>
                  <a:schemeClr val="accent6"/>
                </a:solidFill>
              </a:rPr>
              <a:t>/ </a:t>
            </a:r>
            <a:r>
              <a:rPr lang="zh-TW" altLang="en-US" dirty="0">
                <a:solidFill>
                  <a:schemeClr val="accent6"/>
                </a:solidFill>
              </a:rPr>
              <a:t>游智婷 詞</a:t>
            </a:r>
            <a:r>
              <a:rPr lang="en-US" altLang="zh-TW" dirty="0">
                <a:solidFill>
                  <a:schemeClr val="accent6"/>
                </a:solidFill>
              </a:rPr>
              <a:t>: </a:t>
            </a:r>
            <a:r>
              <a:rPr lang="zh-TW" altLang="en-US" dirty="0">
                <a:solidFill>
                  <a:schemeClr val="accent6"/>
                </a:solidFill>
              </a:rPr>
              <a:t>曾祥怡  </a:t>
            </a:r>
            <a:r>
              <a:rPr lang="en-US" altLang="zh-TW" dirty="0">
                <a:solidFill>
                  <a:schemeClr val="accent6"/>
                </a:solidFill>
              </a:rPr>
              <a:t>(</a:t>
            </a:r>
            <a:r>
              <a:rPr lang="zh-TW" altLang="en-US" dirty="0">
                <a:solidFill>
                  <a:schemeClr val="accent6"/>
                </a:solidFill>
              </a:rPr>
              <a:t>經文摘編</a:t>
            </a:r>
            <a:r>
              <a:rPr lang="en-US" altLang="zh-TW" dirty="0">
                <a:solidFill>
                  <a:schemeClr val="accent6"/>
                </a:solidFill>
              </a:rPr>
              <a:t>~</a:t>
            </a:r>
            <a:r>
              <a:rPr lang="zh-TW" altLang="en-US" dirty="0">
                <a:solidFill>
                  <a:schemeClr val="accent6"/>
                </a:solidFill>
              </a:rPr>
              <a:t>林前</a:t>
            </a:r>
            <a:r>
              <a:rPr lang="en-US" altLang="zh-TW" dirty="0">
                <a:solidFill>
                  <a:schemeClr val="accent6"/>
                </a:solidFill>
              </a:rPr>
              <a:t>11:24-25; </a:t>
            </a:r>
            <a:r>
              <a:rPr lang="zh-TW" altLang="en-US" dirty="0">
                <a:solidFill>
                  <a:schemeClr val="accent6"/>
                </a:solidFill>
              </a:rPr>
              <a:t>西</a:t>
            </a:r>
            <a:r>
              <a:rPr lang="en-US" altLang="zh-TW" dirty="0">
                <a:solidFill>
                  <a:schemeClr val="accent6"/>
                </a:solidFill>
              </a:rPr>
              <a:t>1:13; </a:t>
            </a:r>
            <a:r>
              <a:rPr lang="zh-TW" altLang="en-US" dirty="0">
                <a:solidFill>
                  <a:schemeClr val="accent6"/>
                </a:solidFill>
              </a:rPr>
              <a:t>彼前</a:t>
            </a:r>
            <a:r>
              <a:rPr lang="en-US" altLang="zh-TW" dirty="0">
                <a:solidFill>
                  <a:schemeClr val="accent6"/>
                </a:solidFill>
              </a:rPr>
              <a:t>2:9) </a:t>
            </a:r>
            <a:endParaRPr lang="zh-TW" altLang="en-US" sz="4400" dirty="0">
              <a:solidFill>
                <a:schemeClr val="accent6"/>
              </a:solidFill>
            </a:endParaRPr>
          </a:p>
          <a:p>
            <a:pPr algn="ctr"/>
            <a:r>
              <a:rPr lang="en-US" altLang="zh-TW" dirty="0">
                <a:solidFill>
                  <a:schemeClr val="accent6"/>
                </a:solidFill>
              </a:rPr>
              <a:t>《</a:t>
            </a:r>
            <a:r>
              <a:rPr lang="zh-TW" altLang="en-US" dirty="0">
                <a:solidFill>
                  <a:schemeClr val="accent6"/>
                </a:solidFill>
              </a:rPr>
              <a:t>寶貴十架．似乎在天堂</a:t>
            </a:r>
            <a:r>
              <a:rPr lang="en-US" altLang="zh-TW" dirty="0">
                <a:solidFill>
                  <a:schemeClr val="accent6"/>
                </a:solidFill>
              </a:rPr>
              <a:t>》</a:t>
            </a:r>
            <a:r>
              <a:rPr lang="zh-TW" altLang="en-US" dirty="0">
                <a:solidFill>
                  <a:schemeClr val="accent6"/>
                </a:solidFill>
              </a:rPr>
              <a:t>讚美之泉音樂事工版權所有</a:t>
            </a:r>
            <a:endParaRPr lang="zh-TW" altLang="en-US" sz="4400" dirty="0">
              <a:solidFill>
                <a:schemeClr val="accent6"/>
              </a:solidFill>
            </a:endParaRPr>
          </a:p>
          <a:p>
            <a:br>
              <a:rPr lang="zh-TW" altLang="en-US" sz="4400" dirty="0"/>
            </a:br>
            <a:endParaRPr lang="zh-TW" altLang="en-US" sz="44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33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主耶穌，我感謝袮，</a:t>
            </a:r>
            <a:endParaRPr lang="en-AU" altLang="zh-TW" sz="5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袮的寶血，為我而流。</a:t>
            </a:r>
            <a:endParaRPr lang="en-AU" altLang="zh-TW" sz="5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sz="3600" dirty="0"/>
              <a:t>Thank You Lord, Your love for me</a:t>
            </a:r>
            <a:endParaRPr lang="zh-TW" altLang="en-US" sz="3600" dirty="0"/>
          </a:p>
          <a:p>
            <a:pPr algn="ctr"/>
            <a:r>
              <a:rPr lang="en-US" sz="3600" dirty="0"/>
              <a:t>Your blood of grace flows over me</a:t>
            </a:r>
            <a:endParaRPr lang="zh-TW" alt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V2a</a:t>
            </a:r>
          </a:p>
        </p:txBody>
      </p:sp>
    </p:spTree>
    <p:extLst>
      <p:ext uri="{BB962C8B-B14F-4D97-AF65-F5344CB8AC3E}">
        <p14:creationId xmlns:p14="http://schemas.microsoft.com/office/powerpoint/2010/main" val="1058872936"/>
      </p:ext>
    </p:extLst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97152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6"/>
                </a:solidFill>
              </a:rPr>
              <a:t>寶貴十架</a:t>
            </a:r>
            <a:endParaRPr lang="en-AU" altLang="ja-JP" sz="4400" dirty="0">
              <a:solidFill>
                <a:schemeClr val="accent6"/>
              </a:solidFill>
            </a:endParaRPr>
          </a:p>
          <a:p>
            <a:pPr algn="ctr"/>
            <a:r>
              <a:rPr lang="zh-TW" altLang="en-US" dirty="0">
                <a:solidFill>
                  <a:schemeClr val="accent6"/>
                </a:solidFill>
              </a:rPr>
              <a:t>曲</a:t>
            </a:r>
            <a:r>
              <a:rPr lang="en-US" altLang="zh-TW" dirty="0">
                <a:solidFill>
                  <a:schemeClr val="accent6"/>
                </a:solidFill>
              </a:rPr>
              <a:t>: </a:t>
            </a:r>
            <a:r>
              <a:rPr lang="zh-TW" altLang="en-US" dirty="0">
                <a:solidFill>
                  <a:schemeClr val="accent6"/>
                </a:solidFill>
              </a:rPr>
              <a:t>曾祥怡 </a:t>
            </a:r>
            <a:r>
              <a:rPr lang="en-US" altLang="zh-TW" dirty="0">
                <a:solidFill>
                  <a:schemeClr val="accent6"/>
                </a:solidFill>
              </a:rPr>
              <a:t>/ </a:t>
            </a:r>
            <a:r>
              <a:rPr lang="zh-TW" altLang="en-US" dirty="0">
                <a:solidFill>
                  <a:schemeClr val="accent6"/>
                </a:solidFill>
              </a:rPr>
              <a:t>游智婷 詞</a:t>
            </a:r>
            <a:r>
              <a:rPr lang="en-US" altLang="zh-TW" dirty="0">
                <a:solidFill>
                  <a:schemeClr val="accent6"/>
                </a:solidFill>
              </a:rPr>
              <a:t>: </a:t>
            </a:r>
            <a:r>
              <a:rPr lang="zh-TW" altLang="en-US" dirty="0">
                <a:solidFill>
                  <a:schemeClr val="accent6"/>
                </a:solidFill>
              </a:rPr>
              <a:t>曾祥怡  </a:t>
            </a:r>
            <a:r>
              <a:rPr lang="en-US" altLang="zh-TW" dirty="0">
                <a:solidFill>
                  <a:schemeClr val="accent6"/>
                </a:solidFill>
              </a:rPr>
              <a:t>(</a:t>
            </a:r>
            <a:r>
              <a:rPr lang="zh-TW" altLang="en-US" dirty="0">
                <a:solidFill>
                  <a:schemeClr val="accent6"/>
                </a:solidFill>
              </a:rPr>
              <a:t>經文摘編</a:t>
            </a:r>
            <a:r>
              <a:rPr lang="en-US" altLang="zh-TW" dirty="0">
                <a:solidFill>
                  <a:schemeClr val="accent6"/>
                </a:solidFill>
              </a:rPr>
              <a:t>~</a:t>
            </a:r>
            <a:r>
              <a:rPr lang="zh-TW" altLang="en-US" dirty="0">
                <a:solidFill>
                  <a:schemeClr val="accent6"/>
                </a:solidFill>
              </a:rPr>
              <a:t>林前</a:t>
            </a:r>
            <a:r>
              <a:rPr lang="en-US" altLang="zh-TW" dirty="0">
                <a:solidFill>
                  <a:schemeClr val="accent6"/>
                </a:solidFill>
              </a:rPr>
              <a:t>11:24-25; </a:t>
            </a:r>
            <a:r>
              <a:rPr lang="zh-TW" altLang="en-US" dirty="0">
                <a:solidFill>
                  <a:schemeClr val="accent6"/>
                </a:solidFill>
              </a:rPr>
              <a:t>西</a:t>
            </a:r>
            <a:r>
              <a:rPr lang="en-US" altLang="zh-TW" dirty="0">
                <a:solidFill>
                  <a:schemeClr val="accent6"/>
                </a:solidFill>
              </a:rPr>
              <a:t>1:13; </a:t>
            </a:r>
            <a:r>
              <a:rPr lang="zh-TW" altLang="en-US" dirty="0">
                <a:solidFill>
                  <a:schemeClr val="accent6"/>
                </a:solidFill>
              </a:rPr>
              <a:t>彼前</a:t>
            </a:r>
            <a:r>
              <a:rPr lang="en-US" altLang="zh-TW" dirty="0">
                <a:solidFill>
                  <a:schemeClr val="accent6"/>
                </a:solidFill>
              </a:rPr>
              <a:t>2:9) </a:t>
            </a:r>
            <a:endParaRPr lang="zh-TW" altLang="en-US" sz="4400" dirty="0">
              <a:solidFill>
                <a:schemeClr val="accent6"/>
              </a:solidFill>
            </a:endParaRPr>
          </a:p>
          <a:p>
            <a:pPr algn="ctr"/>
            <a:r>
              <a:rPr lang="en-US" altLang="zh-TW" dirty="0">
                <a:solidFill>
                  <a:schemeClr val="accent6"/>
                </a:solidFill>
              </a:rPr>
              <a:t>《</a:t>
            </a:r>
            <a:r>
              <a:rPr lang="zh-TW" altLang="en-US" dirty="0">
                <a:solidFill>
                  <a:schemeClr val="accent6"/>
                </a:solidFill>
              </a:rPr>
              <a:t>寶貴十架．似乎在天堂</a:t>
            </a:r>
            <a:r>
              <a:rPr lang="en-US" altLang="zh-TW" dirty="0">
                <a:solidFill>
                  <a:schemeClr val="accent6"/>
                </a:solidFill>
              </a:rPr>
              <a:t>》</a:t>
            </a:r>
            <a:r>
              <a:rPr lang="zh-TW" altLang="en-US" dirty="0">
                <a:solidFill>
                  <a:schemeClr val="accent6"/>
                </a:solidFill>
              </a:rPr>
              <a:t>讚美之泉音樂事工版權所有</a:t>
            </a:r>
            <a:endParaRPr lang="zh-TW" altLang="en-US" sz="4400" dirty="0">
              <a:solidFill>
                <a:schemeClr val="accent6"/>
              </a:solidFill>
            </a:endParaRPr>
          </a:p>
          <a:p>
            <a:br>
              <a:rPr lang="zh-TW" altLang="en-US" sz="4400" dirty="0"/>
            </a:br>
            <a:endParaRPr lang="zh-TW" altLang="en-US" sz="44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34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-108520" y="44624"/>
            <a:ext cx="9252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寶貴十架上，醫治恩典湧流，</a:t>
            </a:r>
            <a:endParaRPr lang="en-AU" altLang="zh-TW" sz="5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ja-JP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使我完全得自由。</a:t>
            </a:r>
            <a:endParaRPr lang="en-AU" altLang="ja-JP" sz="5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sz="3600" dirty="0"/>
              <a:t>Your tender mercy pours down from Calvary</a:t>
            </a:r>
          </a:p>
          <a:p>
            <a:pPr algn="ctr"/>
            <a:r>
              <a:rPr lang="en-US" sz="3600" dirty="0"/>
              <a:t>Your love has set me so free.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V2b</a:t>
            </a:r>
          </a:p>
        </p:txBody>
      </p:sp>
    </p:spTree>
    <p:extLst>
      <p:ext uri="{BB962C8B-B14F-4D97-AF65-F5344CB8AC3E}">
        <p14:creationId xmlns:p14="http://schemas.microsoft.com/office/powerpoint/2010/main" val="381467263"/>
      </p:ext>
    </p:extLst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97152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6"/>
                </a:solidFill>
              </a:rPr>
              <a:t>寶貴十架</a:t>
            </a:r>
            <a:endParaRPr lang="en-AU" altLang="ja-JP" sz="4400" dirty="0">
              <a:solidFill>
                <a:schemeClr val="accent6"/>
              </a:solidFill>
            </a:endParaRPr>
          </a:p>
          <a:p>
            <a:pPr algn="ctr"/>
            <a:r>
              <a:rPr lang="zh-TW" altLang="en-US" dirty="0">
                <a:solidFill>
                  <a:schemeClr val="accent6"/>
                </a:solidFill>
              </a:rPr>
              <a:t>曲</a:t>
            </a:r>
            <a:r>
              <a:rPr lang="en-US" altLang="zh-TW" dirty="0">
                <a:solidFill>
                  <a:schemeClr val="accent6"/>
                </a:solidFill>
              </a:rPr>
              <a:t>: </a:t>
            </a:r>
            <a:r>
              <a:rPr lang="zh-TW" altLang="en-US" dirty="0">
                <a:solidFill>
                  <a:schemeClr val="accent6"/>
                </a:solidFill>
              </a:rPr>
              <a:t>曾祥怡 </a:t>
            </a:r>
            <a:r>
              <a:rPr lang="en-US" altLang="zh-TW" dirty="0">
                <a:solidFill>
                  <a:schemeClr val="accent6"/>
                </a:solidFill>
              </a:rPr>
              <a:t>/ </a:t>
            </a:r>
            <a:r>
              <a:rPr lang="zh-TW" altLang="en-US" dirty="0">
                <a:solidFill>
                  <a:schemeClr val="accent6"/>
                </a:solidFill>
              </a:rPr>
              <a:t>游智婷 詞</a:t>
            </a:r>
            <a:r>
              <a:rPr lang="en-US" altLang="zh-TW" dirty="0">
                <a:solidFill>
                  <a:schemeClr val="accent6"/>
                </a:solidFill>
              </a:rPr>
              <a:t>: </a:t>
            </a:r>
            <a:r>
              <a:rPr lang="zh-TW" altLang="en-US" dirty="0">
                <a:solidFill>
                  <a:schemeClr val="accent6"/>
                </a:solidFill>
              </a:rPr>
              <a:t>曾祥怡  </a:t>
            </a:r>
            <a:r>
              <a:rPr lang="en-US" altLang="zh-TW" dirty="0">
                <a:solidFill>
                  <a:schemeClr val="accent6"/>
                </a:solidFill>
              </a:rPr>
              <a:t>(</a:t>
            </a:r>
            <a:r>
              <a:rPr lang="zh-TW" altLang="en-US" dirty="0">
                <a:solidFill>
                  <a:schemeClr val="accent6"/>
                </a:solidFill>
              </a:rPr>
              <a:t>經文摘編</a:t>
            </a:r>
            <a:r>
              <a:rPr lang="en-US" altLang="zh-TW" dirty="0">
                <a:solidFill>
                  <a:schemeClr val="accent6"/>
                </a:solidFill>
              </a:rPr>
              <a:t>~</a:t>
            </a:r>
            <a:r>
              <a:rPr lang="zh-TW" altLang="en-US" dirty="0">
                <a:solidFill>
                  <a:schemeClr val="accent6"/>
                </a:solidFill>
              </a:rPr>
              <a:t>林前</a:t>
            </a:r>
            <a:r>
              <a:rPr lang="en-US" altLang="zh-TW" dirty="0">
                <a:solidFill>
                  <a:schemeClr val="accent6"/>
                </a:solidFill>
              </a:rPr>
              <a:t>11:24-25; </a:t>
            </a:r>
            <a:r>
              <a:rPr lang="zh-TW" altLang="en-US" dirty="0">
                <a:solidFill>
                  <a:schemeClr val="accent6"/>
                </a:solidFill>
              </a:rPr>
              <a:t>西</a:t>
            </a:r>
            <a:r>
              <a:rPr lang="en-US" altLang="zh-TW" dirty="0">
                <a:solidFill>
                  <a:schemeClr val="accent6"/>
                </a:solidFill>
              </a:rPr>
              <a:t>1:13; </a:t>
            </a:r>
            <a:r>
              <a:rPr lang="zh-TW" altLang="en-US" dirty="0">
                <a:solidFill>
                  <a:schemeClr val="accent6"/>
                </a:solidFill>
              </a:rPr>
              <a:t>彼前</a:t>
            </a:r>
            <a:r>
              <a:rPr lang="en-US" altLang="zh-TW" dirty="0">
                <a:solidFill>
                  <a:schemeClr val="accent6"/>
                </a:solidFill>
              </a:rPr>
              <a:t>2:9) </a:t>
            </a:r>
            <a:endParaRPr lang="zh-TW" altLang="en-US" sz="4400" dirty="0">
              <a:solidFill>
                <a:schemeClr val="accent6"/>
              </a:solidFill>
            </a:endParaRPr>
          </a:p>
          <a:p>
            <a:pPr algn="ctr"/>
            <a:r>
              <a:rPr lang="en-US" altLang="zh-TW" dirty="0">
                <a:solidFill>
                  <a:schemeClr val="accent6"/>
                </a:solidFill>
              </a:rPr>
              <a:t>《</a:t>
            </a:r>
            <a:r>
              <a:rPr lang="zh-TW" altLang="en-US" dirty="0">
                <a:solidFill>
                  <a:schemeClr val="accent6"/>
                </a:solidFill>
              </a:rPr>
              <a:t>寶貴十架．似乎在天堂</a:t>
            </a:r>
            <a:r>
              <a:rPr lang="en-US" altLang="zh-TW" dirty="0">
                <a:solidFill>
                  <a:schemeClr val="accent6"/>
                </a:solidFill>
              </a:rPr>
              <a:t>》</a:t>
            </a:r>
            <a:r>
              <a:rPr lang="zh-TW" altLang="en-US" dirty="0">
                <a:solidFill>
                  <a:schemeClr val="accent6"/>
                </a:solidFill>
              </a:rPr>
              <a:t>讚美之泉音樂事工版權所有</a:t>
            </a:r>
            <a:endParaRPr lang="zh-TW" altLang="en-US" sz="4400" dirty="0">
              <a:solidFill>
                <a:schemeClr val="accent6"/>
              </a:solidFill>
            </a:endParaRPr>
          </a:p>
          <a:p>
            <a:br>
              <a:rPr lang="zh-TW" altLang="en-US" sz="4400" dirty="0"/>
            </a:br>
            <a:endParaRPr lang="zh-TW" altLang="en-US" sz="44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35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-108520" y="44624"/>
            <a:ext cx="9252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寶貴十架的大能賜我生命，</a:t>
            </a:r>
            <a:endParaRPr lang="en-AU" altLang="zh-TW" sz="5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ja-JP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主耶穌我俯伏敬拜祢</a:t>
            </a:r>
            <a: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。</a:t>
            </a:r>
            <a:endParaRPr lang="en-AU" altLang="ja-JP" sz="5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sz="3600" dirty="0"/>
              <a:t>The precious cross, by its power I am set free</a:t>
            </a:r>
          </a:p>
          <a:p>
            <a:pPr algn="ctr"/>
            <a:r>
              <a:rPr lang="en-US" sz="3600" dirty="0"/>
              <a:t>With my all, I worship at Your feet.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C1</a:t>
            </a:r>
          </a:p>
        </p:txBody>
      </p:sp>
    </p:spTree>
    <p:extLst>
      <p:ext uri="{BB962C8B-B14F-4D97-AF65-F5344CB8AC3E}">
        <p14:creationId xmlns:p14="http://schemas.microsoft.com/office/powerpoint/2010/main" val="2808959225"/>
      </p:ext>
    </p:extLst>
  </p:cSld>
  <p:clrMapOvr>
    <a:masterClrMapping/>
  </p:clrMapOvr>
  <p:transition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97152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6"/>
                </a:solidFill>
              </a:rPr>
              <a:t>寶貴十架</a:t>
            </a:r>
            <a:endParaRPr lang="en-AU" altLang="ja-JP" sz="4400" dirty="0">
              <a:solidFill>
                <a:schemeClr val="accent6"/>
              </a:solidFill>
            </a:endParaRPr>
          </a:p>
          <a:p>
            <a:pPr algn="ctr"/>
            <a:r>
              <a:rPr lang="zh-TW" altLang="en-US" dirty="0">
                <a:solidFill>
                  <a:schemeClr val="accent6"/>
                </a:solidFill>
              </a:rPr>
              <a:t>曲</a:t>
            </a:r>
            <a:r>
              <a:rPr lang="en-US" altLang="zh-TW" dirty="0">
                <a:solidFill>
                  <a:schemeClr val="accent6"/>
                </a:solidFill>
              </a:rPr>
              <a:t>: </a:t>
            </a:r>
            <a:r>
              <a:rPr lang="zh-TW" altLang="en-US" dirty="0">
                <a:solidFill>
                  <a:schemeClr val="accent6"/>
                </a:solidFill>
              </a:rPr>
              <a:t>曾祥怡 </a:t>
            </a:r>
            <a:r>
              <a:rPr lang="en-US" altLang="zh-TW" dirty="0">
                <a:solidFill>
                  <a:schemeClr val="accent6"/>
                </a:solidFill>
              </a:rPr>
              <a:t>/ </a:t>
            </a:r>
            <a:r>
              <a:rPr lang="zh-TW" altLang="en-US" dirty="0">
                <a:solidFill>
                  <a:schemeClr val="accent6"/>
                </a:solidFill>
              </a:rPr>
              <a:t>游智婷 詞</a:t>
            </a:r>
            <a:r>
              <a:rPr lang="en-US" altLang="zh-TW" dirty="0">
                <a:solidFill>
                  <a:schemeClr val="accent6"/>
                </a:solidFill>
              </a:rPr>
              <a:t>: </a:t>
            </a:r>
            <a:r>
              <a:rPr lang="zh-TW" altLang="en-US" dirty="0">
                <a:solidFill>
                  <a:schemeClr val="accent6"/>
                </a:solidFill>
              </a:rPr>
              <a:t>曾祥怡  </a:t>
            </a:r>
            <a:r>
              <a:rPr lang="en-US" altLang="zh-TW" dirty="0">
                <a:solidFill>
                  <a:schemeClr val="accent6"/>
                </a:solidFill>
              </a:rPr>
              <a:t>(</a:t>
            </a:r>
            <a:r>
              <a:rPr lang="zh-TW" altLang="en-US" dirty="0">
                <a:solidFill>
                  <a:schemeClr val="accent6"/>
                </a:solidFill>
              </a:rPr>
              <a:t>經文摘編</a:t>
            </a:r>
            <a:r>
              <a:rPr lang="en-US" altLang="zh-TW" dirty="0">
                <a:solidFill>
                  <a:schemeClr val="accent6"/>
                </a:solidFill>
              </a:rPr>
              <a:t>~</a:t>
            </a:r>
            <a:r>
              <a:rPr lang="zh-TW" altLang="en-US" dirty="0">
                <a:solidFill>
                  <a:schemeClr val="accent6"/>
                </a:solidFill>
              </a:rPr>
              <a:t>林前</a:t>
            </a:r>
            <a:r>
              <a:rPr lang="en-US" altLang="zh-TW" dirty="0">
                <a:solidFill>
                  <a:schemeClr val="accent6"/>
                </a:solidFill>
              </a:rPr>
              <a:t>11:24-25; </a:t>
            </a:r>
            <a:r>
              <a:rPr lang="zh-TW" altLang="en-US" dirty="0">
                <a:solidFill>
                  <a:schemeClr val="accent6"/>
                </a:solidFill>
              </a:rPr>
              <a:t>西</a:t>
            </a:r>
            <a:r>
              <a:rPr lang="en-US" altLang="zh-TW" dirty="0">
                <a:solidFill>
                  <a:schemeClr val="accent6"/>
                </a:solidFill>
              </a:rPr>
              <a:t>1:13; </a:t>
            </a:r>
            <a:r>
              <a:rPr lang="zh-TW" altLang="en-US" dirty="0">
                <a:solidFill>
                  <a:schemeClr val="accent6"/>
                </a:solidFill>
              </a:rPr>
              <a:t>彼前</a:t>
            </a:r>
            <a:r>
              <a:rPr lang="en-US" altLang="zh-TW" dirty="0">
                <a:solidFill>
                  <a:schemeClr val="accent6"/>
                </a:solidFill>
              </a:rPr>
              <a:t>2:9) </a:t>
            </a:r>
            <a:endParaRPr lang="zh-TW" altLang="en-US" sz="4400" dirty="0">
              <a:solidFill>
                <a:schemeClr val="accent6"/>
              </a:solidFill>
            </a:endParaRPr>
          </a:p>
          <a:p>
            <a:pPr algn="ctr"/>
            <a:r>
              <a:rPr lang="en-US" altLang="zh-TW" dirty="0">
                <a:solidFill>
                  <a:schemeClr val="accent6"/>
                </a:solidFill>
              </a:rPr>
              <a:t>《</a:t>
            </a:r>
            <a:r>
              <a:rPr lang="zh-TW" altLang="en-US" dirty="0">
                <a:solidFill>
                  <a:schemeClr val="accent6"/>
                </a:solidFill>
              </a:rPr>
              <a:t>寶貴十架．似乎在天堂</a:t>
            </a:r>
            <a:r>
              <a:rPr lang="en-US" altLang="zh-TW" dirty="0">
                <a:solidFill>
                  <a:schemeClr val="accent6"/>
                </a:solidFill>
              </a:rPr>
              <a:t>》</a:t>
            </a:r>
            <a:r>
              <a:rPr lang="zh-TW" altLang="en-US" dirty="0">
                <a:solidFill>
                  <a:schemeClr val="accent6"/>
                </a:solidFill>
              </a:rPr>
              <a:t>讚美之泉音樂事工版權所有</a:t>
            </a:r>
            <a:endParaRPr lang="zh-TW" altLang="en-US" sz="4400" dirty="0">
              <a:solidFill>
                <a:schemeClr val="accent6"/>
              </a:solidFill>
            </a:endParaRPr>
          </a:p>
          <a:p>
            <a:br>
              <a:rPr lang="zh-TW" altLang="en-US" sz="4400" dirty="0"/>
            </a:br>
            <a:endParaRPr lang="zh-TW" altLang="en-US" sz="44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36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-396552" y="44624"/>
            <a:ext cx="98650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寶貴十架的救恩 是祢所立的約</a:t>
            </a:r>
            <a:endParaRPr lang="en-AU" altLang="zh-TW" sz="5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袮的愛永遠不會改變。</a:t>
            </a:r>
            <a:endParaRPr lang="en-AU" altLang="zh-TW" sz="5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sz="3600" dirty="0"/>
              <a:t>Your saving grace, so secure in this promise of old</a:t>
            </a:r>
          </a:p>
          <a:p>
            <a:pPr algn="ctr"/>
            <a:r>
              <a:rPr lang="en-US" sz="3600" dirty="0"/>
              <a:t>It’s Your love unchanging for me.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C2</a:t>
            </a:r>
          </a:p>
        </p:txBody>
      </p:sp>
    </p:spTree>
    <p:extLst>
      <p:ext uri="{BB962C8B-B14F-4D97-AF65-F5344CB8AC3E}">
        <p14:creationId xmlns:p14="http://schemas.microsoft.com/office/powerpoint/2010/main" val="1660560079"/>
      </p:ext>
    </p:extLst>
  </p:cSld>
  <p:clrMapOvr>
    <a:masterClrMapping/>
  </p:clrMapOvr>
  <p:transition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97152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6"/>
                </a:solidFill>
              </a:rPr>
              <a:t>寶貴十架</a:t>
            </a:r>
            <a:endParaRPr lang="en-AU" altLang="ja-JP" sz="4400" dirty="0">
              <a:solidFill>
                <a:schemeClr val="accent6"/>
              </a:solidFill>
            </a:endParaRPr>
          </a:p>
          <a:p>
            <a:pPr algn="ctr"/>
            <a:r>
              <a:rPr lang="zh-TW" altLang="en-US" dirty="0">
                <a:solidFill>
                  <a:schemeClr val="accent6"/>
                </a:solidFill>
              </a:rPr>
              <a:t>曲</a:t>
            </a:r>
            <a:r>
              <a:rPr lang="en-US" altLang="zh-TW" dirty="0">
                <a:solidFill>
                  <a:schemeClr val="accent6"/>
                </a:solidFill>
              </a:rPr>
              <a:t>: </a:t>
            </a:r>
            <a:r>
              <a:rPr lang="zh-TW" altLang="en-US" dirty="0">
                <a:solidFill>
                  <a:schemeClr val="accent6"/>
                </a:solidFill>
              </a:rPr>
              <a:t>曾祥怡 </a:t>
            </a:r>
            <a:r>
              <a:rPr lang="en-US" altLang="zh-TW" dirty="0">
                <a:solidFill>
                  <a:schemeClr val="accent6"/>
                </a:solidFill>
              </a:rPr>
              <a:t>/ </a:t>
            </a:r>
            <a:r>
              <a:rPr lang="zh-TW" altLang="en-US" dirty="0">
                <a:solidFill>
                  <a:schemeClr val="accent6"/>
                </a:solidFill>
              </a:rPr>
              <a:t>游智婷 詞</a:t>
            </a:r>
            <a:r>
              <a:rPr lang="en-US" altLang="zh-TW" dirty="0">
                <a:solidFill>
                  <a:schemeClr val="accent6"/>
                </a:solidFill>
              </a:rPr>
              <a:t>: </a:t>
            </a:r>
            <a:r>
              <a:rPr lang="zh-TW" altLang="en-US" dirty="0">
                <a:solidFill>
                  <a:schemeClr val="accent6"/>
                </a:solidFill>
              </a:rPr>
              <a:t>曾祥怡  </a:t>
            </a:r>
            <a:r>
              <a:rPr lang="en-US" altLang="zh-TW" dirty="0">
                <a:solidFill>
                  <a:schemeClr val="accent6"/>
                </a:solidFill>
              </a:rPr>
              <a:t>(</a:t>
            </a:r>
            <a:r>
              <a:rPr lang="zh-TW" altLang="en-US" dirty="0">
                <a:solidFill>
                  <a:schemeClr val="accent6"/>
                </a:solidFill>
              </a:rPr>
              <a:t>經文摘編</a:t>
            </a:r>
            <a:r>
              <a:rPr lang="en-US" altLang="zh-TW" dirty="0">
                <a:solidFill>
                  <a:schemeClr val="accent6"/>
                </a:solidFill>
              </a:rPr>
              <a:t>~</a:t>
            </a:r>
            <a:r>
              <a:rPr lang="zh-TW" altLang="en-US" dirty="0">
                <a:solidFill>
                  <a:schemeClr val="accent6"/>
                </a:solidFill>
              </a:rPr>
              <a:t>林前</a:t>
            </a:r>
            <a:r>
              <a:rPr lang="en-US" altLang="zh-TW" dirty="0">
                <a:solidFill>
                  <a:schemeClr val="accent6"/>
                </a:solidFill>
              </a:rPr>
              <a:t>11:24-25; </a:t>
            </a:r>
            <a:r>
              <a:rPr lang="zh-TW" altLang="en-US" dirty="0">
                <a:solidFill>
                  <a:schemeClr val="accent6"/>
                </a:solidFill>
              </a:rPr>
              <a:t>西</a:t>
            </a:r>
            <a:r>
              <a:rPr lang="en-US" altLang="zh-TW" dirty="0">
                <a:solidFill>
                  <a:schemeClr val="accent6"/>
                </a:solidFill>
              </a:rPr>
              <a:t>1:13; </a:t>
            </a:r>
            <a:r>
              <a:rPr lang="zh-TW" altLang="en-US" dirty="0">
                <a:solidFill>
                  <a:schemeClr val="accent6"/>
                </a:solidFill>
              </a:rPr>
              <a:t>彼前</a:t>
            </a:r>
            <a:r>
              <a:rPr lang="en-US" altLang="zh-TW" dirty="0">
                <a:solidFill>
                  <a:schemeClr val="accent6"/>
                </a:solidFill>
              </a:rPr>
              <a:t>2:9) </a:t>
            </a:r>
            <a:endParaRPr lang="zh-TW" altLang="en-US" sz="4400" dirty="0">
              <a:solidFill>
                <a:schemeClr val="accent6"/>
              </a:solidFill>
            </a:endParaRPr>
          </a:p>
          <a:p>
            <a:pPr algn="ctr"/>
            <a:r>
              <a:rPr lang="en-US" altLang="zh-TW" dirty="0">
                <a:solidFill>
                  <a:schemeClr val="accent6"/>
                </a:solidFill>
              </a:rPr>
              <a:t>《</a:t>
            </a:r>
            <a:r>
              <a:rPr lang="zh-TW" altLang="en-US" dirty="0">
                <a:solidFill>
                  <a:schemeClr val="accent6"/>
                </a:solidFill>
              </a:rPr>
              <a:t>寶貴十架．似乎在天堂</a:t>
            </a:r>
            <a:r>
              <a:rPr lang="en-US" altLang="zh-TW" dirty="0">
                <a:solidFill>
                  <a:schemeClr val="accent6"/>
                </a:solidFill>
              </a:rPr>
              <a:t>》</a:t>
            </a:r>
            <a:r>
              <a:rPr lang="zh-TW" altLang="en-US" dirty="0">
                <a:solidFill>
                  <a:schemeClr val="accent6"/>
                </a:solidFill>
              </a:rPr>
              <a:t>讚美之泉音樂事工版權所有</a:t>
            </a:r>
            <a:endParaRPr lang="zh-TW" altLang="en-US" sz="4400" dirty="0">
              <a:solidFill>
                <a:schemeClr val="accent6"/>
              </a:solidFill>
            </a:endParaRPr>
          </a:p>
          <a:p>
            <a:br>
              <a:rPr lang="zh-TW" altLang="en-US" sz="4400" dirty="0"/>
            </a:br>
            <a:endParaRPr lang="zh-TW" altLang="en-US" sz="44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37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-108520" y="44624"/>
            <a:ext cx="9252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寶貴十架的大能賜我生命，</a:t>
            </a:r>
            <a:endParaRPr lang="en-AU" altLang="zh-TW" sz="5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ja-JP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主耶穌我俯伏敬拜祢</a:t>
            </a:r>
            <a: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。</a:t>
            </a:r>
            <a:endParaRPr lang="en-AU" altLang="ja-JP" sz="5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sz="3600" dirty="0"/>
              <a:t>The precious cross, by its power I am set free</a:t>
            </a:r>
          </a:p>
          <a:p>
            <a:pPr algn="ctr"/>
            <a:r>
              <a:rPr lang="en-US" sz="3600" dirty="0"/>
              <a:t>With my all, I worship at Your feet.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C1</a:t>
            </a:r>
          </a:p>
        </p:txBody>
      </p:sp>
    </p:spTree>
    <p:extLst>
      <p:ext uri="{BB962C8B-B14F-4D97-AF65-F5344CB8AC3E}">
        <p14:creationId xmlns:p14="http://schemas.microsoft.com/office/powerpoint/2010/main" val="722146554"/>
      </p:ext>
    </p:extLst>
  </p:cSld>
  <p:clrMapOvr>
    <a:masterClrMapping/>
  </p:clrMapOvr>
  <p:transition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97152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6"/>
                </a:solidFill>
              </a:rPr>
              <a:t>寶貴十架</a:t>
            </a:r>
            <a:endParaRPr lang="en-AU" altLang="ja-JP" sz="4400" dirty="0">
              <a:solidFill>
                <a:schemeClr val="accent6"/>
              </a:solidFill>
            </a:endParaRPr>
          </a:p>
          <a:p>
            <a:pPr algn="ctr"/>
            <a:r>
              <a:rPr lang="zh-TW" altLang="en-US" dirty="0">
                <a:solidFill>
                  <a:schemeClr val="accent6"/>
                </a:solidFill>
              </a:rPr>
              <a:t>曲</a:t>
            </a:r>
            <a:r>
              <a:rPr lang="en-US" altLang="zh-TW" dirty="0">
                <a:solidFill>
                  <a:schemeClr val="accent6"/>
                </a:solidFill>
              </a:rPr>
              <a:t>: </a:t>
            </a:r>
            <a:r>
              <a:rPr lang="zh-TW" altLang="en-US" dirty="0">
                <a:solidFill>
                  <a:schemeClr val="accent6"/>
                </a:solidFill>
              </a:rPr>
              <a:t>曾祥怡 </a:t>
            </a:r>
            <a:r>
              <a:rPr lang="en-US" altLang="zh-TW" dirty="0">
                <a:solidFill>
                  <a:schemeClr val="accent6"/>
                </a:solidFill>
              </a:rPr>
              <a:t>/ </a:t>
            </a:r>
            <a:r>
              <a:rPr lang="zh-TW" altLang="en-US" dirty="0">
                <a:solidFill>
                  <a:schemeClr val="accent6"/>
                </a:solidFill>
              </a:rPr>
              <a:t>游智婷 詞</a:t>
            </a:r>
            <a:r>
              <a:rPr lang="en-US" altLang="zh-TW" dirty="0">
                <a:solidFill>
                  <a:schemeClr val="accent6"/>
                </a:solidFill>
              </a:rPr>
              <a:t>: </a:t>
            </a:r>
            <a:r>
              <a:rPr lang="zh-TW" altLang="en-US" dirty="0">
                <a:solidFill>
                  <a:schemeClr val="accent6"/>
                </a:solidFill>
              </a:rPr>
              <a:t>曾祥怡  </a:t>
            </a:r>
            <a:r>
              <a:rPr lang="en-US" altLang="zh-TW" dirty="0">
                <a:solidFill>
                  <a:schemeClr val="accent6"/>
                </a:solidFill>
              </a:rPr>
              <a:t>(</a:t>
            </a:r>
            <a:r>
              <a:rPr lang="zh-TW" altLang="en-US" dirty="0">
                <a:solidFill>
                  <a:schemeClr val="accent6"/>
                </a:solidFill>
              </a:rPr>
              <a:t>經文摘編</a:t>
            </a:r>
            <a:r>
              <a:rPr lang="en-US" altLang="zh-TW" dirty="0">
                <a:solidFill>
                  <a:schemeClr val="accent6"/>
                </a:solidFill>
              </a:rPr>
              <a:t>~</a:t>
            </a:r>
            <a:r>
              <a:rPr lang="zh-TW" altLang="en-US" dirty="0">
                <a:solidFill>
                  <a:schemeClr val="accent6"/>
                </a:solidFill>
              </a:rPr>
              <a:t>林前</a:t>
            </a:r>
            <a:r>
              <a:rPr lang="en-US" altLang="zh-TW" dirty="0">
                <a:solidFill>
                  <a:schemeClr val="accent6"/>
                </a:solidFill>
              </a:rPr>
              <a:t>11:24-25; </a:t>
            </a:r>
            <a:r>
              <a:rPr lang="zh-TW" altLang="en-US" dirty="0">
                <a:solidFill>
                  <a:schemeClr val="accent6"/>
                </a:solidFill>
              </a:rPr>
              <a:t>西</a:t>
            </a:r>
            <a:r>
              <a:rPr lang="en-US" altLang="zh-TW" dirty="0">
                <a:solidFill>
                  <a:schemeClr val="accent6"/>
                </a:solidFill>
              </a:rPr>
              <a:t>1:13; </a:t>
            </a:r>
            <a:r>
              <a:rPr lang="zh-TW" altLang="en-US" dirty="0">
                <a:solidFill>
                  <a:schemeClr val="accent6"/>
                </a:solidFill>
              </a:rPr>
              <a:t>彼前</a:t>
            </a:r>
            <a:r>
              <a:rPr lang="en-US" altLang="zh-TW" dirty="0">
                <a:solidFill>
                  <a:schemeClr val="accent6"/>
                </a:solidFill>
              </a:rPr>
              <a:t>2:9) </a:t>
            </a:r>
            <a:endParaRPr lang="zh-TW" altLang="en-US" sz="4400" dirty="0">
              <a:solidFill>
                <a:schemeClr val="accent6"/>
              </a:solidFill>
            </a:endParaRPr>
          </a:p>
          <a:p>
            <a:pPr algn="ctr"/>
            <a:r>
              <a:rPr lang="en-US" altLang="zh-TW" dirty="0">
                <a:solidFill>
                  <a:schemeClr val="accent6"/>
                </a:solidFill>
              </a:rPr>
              <a:t>《</a:t>
            </a:r>
            <a:r>
              <a:rPr lang="zh-TW" altLang="en-US" dirty="0">
                <a:solidFill>
                  <a:schemeClr val="accent6"/>
                </a:solidFill>
              </a:rPr>
              <a:t>寶貴十架．似乎在天堂</a:t>
            </a:r>
            <a:r>
              <a:rPr lang="en-US" altLang="zh-TW" dirty="0">
                <a:solidFill>
                  <a:schemeClr val="accent6"/>
                </a:solidFill>
              </a:rPr>
              <a:t>》</a:t>
            </a:r>
            <a:r>
              <a:rPr lang="zh-TW" altLang="en-US" dirty="0">
                <a:solidFill>
                  <a:schemeClr val="accent6"/>
                </a:solidFill>
              </a:rPr>
              <a:t>讚美之泉音樂事工版權所有</a:t>
            </a:r>
            <a:endParaRPr lang="zh-TW" altLang="en-US" sz="4400" dirty="0">
              <a:solidFill>
                <a:schemeClr val="accent6"/>
              </a:solidFill>
            </a:endParaRPr>
          </a:p>
          <a:p>
            <a:br>
              <a:rPr lang="zh-TW" altLang="en-US" sz="4400" dirty="0"/>
            </a:br>
            <a:endParaRPr lang="zh-TW" altLang="en-US" sz="44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38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-396552" y="44624"/>
            <a:ext cx="98650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寶貴十架的救恩 是祢所立的約</a:t>
            </a:r>
            <a:endParaRPr lang="en-AU" altLang="zh-TW" sz="5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袮的愛永遠不會改變。</a:t>
            </a:r>
            <a:endParaRPr lang="en-AU" altLang="zh-TW" sz="5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US" sz="3600" dirty="0"/>
              <a:t>Your saving grace, so secure in this promise of old</a:t>
            </a:r>
          </a:p>
          <a:p>
            <a:pPr algn="ctr"/>
            <a:r>
              <a:rPr lang="en-US" sz="3600" dirty="0"/>
              <a:t>It’s Your love unchanging for me.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C2</a:t>
            </a:r>
          </a:p>
        </p:txBody>
      </p:sp>
    </p:spTree>
    <p:extLst>
      <p:ext uri="{BB962C8B-B14F-4D97-AF65-F5344CB8AC3E}">
        <p14:creationId xmlns:p14="http://schemas.microsoft.com/office/powerpoint/2010/main" val="329727008"/>
      </p:ext>
    </p:extLst>
  </p:cSld>
  <p:clrMapOvr>
    <a:masterClrMapping/>
  </p:clrMapOvr>
  <p:transition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927A1-991F-4417-87C2-4F79DEC0E68F}" type="slidenum"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908720"/>
            <a:ext cx="316835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祈禱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0" b="0" i="0" u="none" strike="noStrike" kern="1200" cap="none" spc="20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0313" y="3500438"/>
            <a:ext cx="5786437" cy="2120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眾立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長者或有需要者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可自由選擇坐下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E2C2FB98-9ACD-4493-95AF-611D80C87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69" y="1052736"/>
            <a:ext cx="838037" cy="122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2" name="Rectangle 1"/>
          <p:cNvSpPr/>
          <p:nvPr/>
        </p:nvSpPr>
        <p:spPr>
          <a:xfrm>
            <a:off x="4067944" y="2276872"/>
            <a:ext cx="26274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7200" b="1" dirty="0" err="1">
                <a:latin typeface="HanWangYenLight" pitchFamily="18" charset="-120"/>
                <a:ea typeface="HanWangYenLight" pitchFamily="18" charset="-120"/>
              </a:rPr>
              <a:t>宣召</a:t>
            </a:r>
            <a:endParaRPr lang="en-US" altLang="en-US" sz="7200" b="1" dirty="0">
              <a:latin typeface="HanWangYenLight" pitchFamily="18" charset="-120"/>
              <a:ea typeface="HanWangYenLight" pitchFamily="18" charset="-12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E014-5F95-4561-96F9-A4BEF4A3C893}" type="slidenum">
              <a:rPr lang="en-AU"/>
              <a:pPr>
                <a:defRPr/>
              </a:pPr>
              <a:t>40</a:t>
            </a:fld>
            <a:endParaRPr lang="en-A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7704" y="2348880"/>
            <a:ext cx="5472112" cy="3400425"/>
          </a:xfrm>
          <a:prstGeom prst="rect">
            <a:avLst/>
          </a:prstGeom>
          <a:effectLst>
            <a:outerShdw dist="45791" dir="2021404" algn="ctr" rotWithShape="0">
              <a:srgbClr val="9999FF"/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11663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AU" sz="9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聖餐</a:t>
            </a:r>
          </a:p>
        </p:txBody>
      </p:sp>
    </p:spTree>
    <p:extLst>
      <p:ext uri="{BB962C8B-B14F-4D97-AF65-F5344CB8AC3E}">
        <p14:creationId xmlns:p14="http://schemas.microsoft.com/office/powerpoint/2010/main" val="2159410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8946C2-E739-4437-92B5-28F47E0C5A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10603" b="21215"/>
          <a:stretch/>
        </p:blipFill>
        <p:spPr>
          <a:xfrm>
            <a:off x="-1" y="857257"/>
            <a:ext cx="9144000" cy="514349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4" y="1098133"/>
            <a:ext cx="3249230" cy="4422557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62D275-D707-4B67-BAC6-FF19DD153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63" y="1110415"/>
            <a:ext cx="2819430" cy="1008731"/>
          </a:xfrm>
        </p:spPr>
        <p:txBody>
          <a:bodyPr>
            <a:normAutofit/>
          </a:bodyPr>
          <a:lstStyle/>
          <a:p>
            <a:pPr algn="ctr"/>
            <a:r>
              <a:rPr lang="en-US" altLang="en-US" sz="3000" b="1" dirty="0" err="1"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聖餐安排</a:t>
            </a:r>
            <a:endParaRPr lang="en-AU" sz="30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52DC070-3CEA-47D1-A16F-F601905476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0091" y="2086081"/>
            <a:ext cx="2708746" cy="25222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numCol="1" rtlCol="0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Aft>
                <a:spcPts val="450"/>
              </a:spcAft>
              <a:buNone/>
            </a:pPr>
            <a:r>
              <a:rPr lang="en-US" altLang="en-US" sz="1800" dirty="0"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1.請已受洗的弟兄姊妹</a:t>
            </a:r>
          </a:p>
          <a:p>
            <a:pPr marL="0" indent="0">
              <a:spcAft>
                <a:spcPts val="450"/>
              </a:spcAft>
              <a:buNone/>
            </a:pPr>
            <a:r>
              <a:rPr lang="en-US" altLang="en-US" sz="1800" dirty="0"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  </a:t>
            </a:r>
            <a:r>
              <a:rPr lang="en-US" altLang="en-US" sz="1800" dirty="0" err="1"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自行安排</a:t>
            </a:r>
            <a:r>
              <a:rPr lang="en-US" altLang="en-US" sz="1800" dirty="0"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 “</a:t>
            </a:r>
            <a:r>
              <a:rPr lang="en-US" altLang="en-US" sz="1800" dirty="0" err="1"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餅及杯</a:t>
            </a:r>
            <a:r>
              <a:rPr lang="en-US" altLang="en-US" sz="1800" dirty="0"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”</a:t>
            </a:r>
          </a:p>
          <a:p>
            <a:pPr marL="0" indent="0">
              <a:spcAft>
                <a:spcPts val="450"/>
              </a:spcAft>
              <a:buNone/>
            </a:pPr>
            <a:endParaRPr lang="en-US" altLang="en-US" sz="1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spcAft>
                <a:spcPts val="450"/>
              </a:spcAft>
              <a:buNone/>
            </a:pPr>
            <a:r>
              <a:rPr lang="en-US" altLang="en-US" sz="1800" dirty="0"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2.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餅為</a:t>
            </a:r>
            <a:r>
              <a:rPr lang="en-US" altLang="en-US" sz="1800" dirty="0" err="1"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常用的白麫包</a:t>
            </a:r>
            <a:r>
              <a:rPr lang="en-US" altLang="en-US" sz="1800" dirty="0"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，</a:t>
            </a:r>
          </a:p>
          <a:p>
            <a:pPr marL="0" indent="0">
              <a:spcAft>
                <a:spcPts val="450"/>
              </a:spcAft>
              <a:buNone/>
            </a:pPr>
            <a:r>
              <a:rPr lang="en-US" altLang="en-US" sz="1800" dirty="0"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  </a:t>
            </a:r>
            <a:r>
              <a:rPr lang="en-US" altLang="en-US" sz="1800" dirty="0" err="1"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杯為葡萄汁或紅酒</a:t>
            </a:r>
            <a:r>
              <a:rPr lang="en-US" altLang="en-US" sz="1800" dirty="0"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。</a:t>
            </a:r>
          </a:p>
          <a:p>
            <a:pPr marL="0" indent="0">
              <a:spcAft>
                <a:spcPts val="450"/>
              </a:spcAft>
              <a:buNone/>
            </a:pPr>
            <a:endParaRPr lang="en-US" altLang="en-US" sz="1800" dirty="0">
              <a:latin typeface="DFKai-SB" panose="03000509000000000000" pitchFamily="65" charset="-12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marL="0" indent="0">
              <a:spcAft>
                <a:spcPts val="450"/>
              </a:spcAft>
              <a:buNone/>
            </a:pPr>
            <a:r>
              <a:rPr lang="en-US" altLang="en-US" sz="1800" dirty="0"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3.</a:t>
            </a:r>
            <a:r>
              <a:rPr lang="zh-TW" altLang="en-US" sz="1800" dirty="0"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預備心靈接受聖餐。</a:t>
            </a:r>
            <a:endParaRPr lang="en-US" altLang="en-US" sz="1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6854137"/>
      </p:ext>
    </p:extLst>
  </p:cSld>
  <p:clrMapOvr>
    <a:masterClrMapping/>
  </p:clrMapOvr>
  <p:transition advClick="0" advTm="30000"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42</a:t>
            </a:fld>
            <a:endParaRPr lang="en-AU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79512" y="188640"/>
            <a:ext cx="8786874" cy="460851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AU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我信上帝 全能的父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AU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創造天地的主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lvl="0" algn="ctr">
              <a:spcBef>
                <a:spcPts val="1100"/>
              </a:spcBef>
              <a:defRPr/>
            </a:pPr>
            <a:r>
              <a:rPr lang="en-US" sz="3600" dirty="0"/>
              <a:t>I believe in God, the Father almighty,</a:t>
            </a:r>
            <a:br>
              <a:rPr lang="en-US" sz="3600" dirty="0"/>
            </a:br>
            <a:r>
              <a:rPr lang="en-US" sz="3600" dirty="0"/>
              <a:t>creator of heaven and earth.</a:t>
            </a:r>
            <a:endParaRPr kumimoji="0" lang="en-AU" altLang="zh-TW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0281" y="492723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AU" sz="4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使徒信經</a:t>
            </a:r>
            <a:endParaRPr lang="en-AU" altLang="zh-TW" sz="4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b="1" dirty="0">
                <a:solidFill>
                  <a:schemeClr val="accent6"/>
                </a:solidFill>
                <a:ea typeface="HanWangYenLight" pitchFamily="18" charset="-120"/>
              </a:rPr>
              <a:t>The Apostles' Creed</a:t>
            </a:r>
            <a:endParaRPr lang="zh-TW" altLang="en-AU" b="1" dirty="0">
              <a:solidFill>
                <a:schemeClr val="accent6"/>
              </a:solidFill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16486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43</a:t>
            </a:fld>
            <a:endParaRPr lang="en-AU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42844" y="116632"/>
            <a:ext cx="8786874" cy="460851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AU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我信我主耶穌基督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AU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上帝獨生的子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lvl="0" algn="ctr">
              <a:spcBef>
                <a:spcPts val="1100"/>
              </a:spcBef>
              <a:defRPr/>
            </a:pPr>
            <a:r>
              <a:rPr lang="en-US" sz="3600" dirty="0"/>
              <a:t>I believe in Jesus Christ, </a:t>
            </a:r>
          </a:p>
          <a:p>
            <a:pPr lvl="0" algn="ctr">
              <a:spcBef>
                <a:spcPts val="1100"/>
              </a:spcBef>
              <a:defRPr/>
            </a:pPr>
            <a:r>
              <a:rPr lang="en-US" sz="3600" dirty="0"/>
              <a:t>God’s only Son, our Lord,</a:t>
            </a:r>
            <a:endParaRPr kumimoji="0" lang="en-AU" altLang="zh-TW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HanWangYenLight" pitchFamily="18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endParaRPr kumimoji="0" lang="zh-TW" altLang="en-AU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50281" y="492723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AU" sz="4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使徒信經</a:t>
            </a:r>
            <a:endParaRPr lang="en-AU" altLang="zh-TW" sz="4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b="1" dirty="0">
                <a:solidFill>
                  <a:schemeClr val="accent6"/>
                </a:solidFill>
                <a:ea typeface="HanWangYenLight" pitchFamily="18" charset="-120"/>
              </a:rPr>
              <a:t>The Apostles' Creed</a:t>
            </a:r>
            <a:endParaRPr lang="zh-TW" altLang="en-AU" b="1" dirty="0">
              <a:solidFill>
                <a:schemeClr val="accent6"/>
              </a:solidFill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04583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44</a:t>
            </a:fld>
            <a:endParaRPr lang="en-AU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42844" y="116632"/>
            <a:ext cx="8786874" cy="460851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因聖靈感孕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由童貞女馬利亞所生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lvl="0" algn="ctr">
              <a:spcBef>
                <a:spcPts val="1100"/>
              </a:spcBef>
              <a:defRPr/>
            </a:pPr>
            <a:r>
              <a:rPr lang="en-US" sz="3600" dirty="0"/>
              <a:t>who was conceived by the Holy Spirit, </a:t>
            </a:r>
          </a:p>
          <a:p>
            <a:pPr lvl="0" algn="ctr">
              <a:spcBef>
                <a:spcPts val="1100"/>
              </a:spcBef>
              <a:defRPr/>
            </a:pPr>
            <a:r>
              <a:rPr lang="en-US" sz="3600" dirty="0"/>
              <a:t>born of the virgin Mary,</a:t>
            </a:r>
            <a:endParaRPr kumimoji="0" lang="zh-TW" altLang="en-AU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0281" y="492723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AU" sz="4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使徒信經</a:t>
            </a:r>
            <a:endParaRPr lang="en-AU" altLang="zh-TW" sz="4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b="1" dirty="0">
                <a:solidFill>
                  <a:schemeClr val="accent6"/>
                </a:solidFill>
                <a:ea typeface="HanWangYenLight" pitchFamily="18" charset="-120"/>
              </a:rPr>
              <a:t>The Apostles' Creed</a:t>
            </a:r>
            <a:endParaRPr lang="zh-TW" altLang="en-AU" b="1" dirty="0">
              <a:solidFill>
                <a:schemeClr val="accent6"/>
              </a:solidFill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44529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45</a:t>
            </a:fld>
            <a:endParaRPr lang="en-AU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188640"/>
            <a:ext cx="8858312" cy="4896544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在本丟彼拉多手下受難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被釘於十字架 受死 埋葬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降在陰間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lvl="0" algn="ctr">
              <a:defRPr/>
            </a:pPr>
            <a:r>
              <a:rPr lang="en-US" sz="3600" dirty="0"/>
              <a:t>suffered under Pontius Pilate,</a:t>
            </a:r>
            <a:br>
              <a:rPr lang="en-US" sz="3600" dirty="0"/>
            </a:br>
            <a:r>
              <a:rPr lang="en-US" sz="3600" dirty="0"/>
              <a:t>was crucified, died, and was buried; </a:t>
            </a:r>
          </a:p>
          <a:p>
            <a:pPr lvl="0" algn="ctr">
              <a:defRPr/>
            </a:pPr>
            <a:r>
              <a:rPr lang="en-US" sz="3600" dirty="0"/>
              <a:t>he descended to the dead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  <a:endParaRPr lang="zh-TW" altLang="en-AU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0281" y="492723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AU" sz="4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使徒信經</a:t>
            </a:r>
            <a:endParaRPr lang="en-AU" altLang="zh-TW" sz="4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b="1" dirty="0">
                <a:solidFill>
                  <a:schemeClr val="accent6"/>
                </a:solidFill>
                <a:ea typeface="HanWangYenLight" pitchFamily="18" charset="-120"/>
              </a:rPr>
              <a:t>The Apostles' Creed</a:t>
            </a:r>
            <a:endParaRPr lang="zh-TW" altLang="en-AU" b="1" dirty="0">
              <a:solidFill>
                <a:schemeClr val="accent6"/>
              </a:solidFill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44612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46</a:t>
            </a:fld>
            <a:endParaRPr lang="en-AU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42844" y="44624"/>
            <a:ext cx="8858312" cy="460851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第三天從死人中復活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升天 坐在全能父上帝的右邊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lvl="0" algn="ctr">
              <a:spcBef>
                <a:spcPts val="1100"/>
              </a:spcBef>
              <a:defRPr/>
            </a:pPr>
            <a:r>
              <a:rPr lang="en-US" sz="3600" dirty="0"/>
              <a:t>On the third day he rose from the dead;</a:t>
            </a:r>
          </a:p>
          <a:p>
            <a:pPr algn="ctr">
              <a:spcBef>
                <a:spcPts val="1100"/>
              </a:spcBef>
              <a:defRPr/>
            </a:pPr>
            <a:r>
              <a:rPr lang="en-US" sz="3600" dirty="0"/>
              <a:t>he ascended into heaven,</a:t>
            </a:r>
            <a:br>
              <a:rPr lang="en-US" sz="3600" dirty="0"/>
            </a:br>
            <a:r>
              <a:rPr lang="en-US" sz="3600" dirty="0"/>
              <a:t>and is seated at the right hand of the Father;</a:t>
            </a:r>
            <a:endParaRPr lang="zh-TW" altLang="en-AU" sz="3600" dirty="0">
              <a:latin typeface="HanWangYenLight" pitchFamily="18" charset="-120"/>
              <a:ea typeface="HanWangYenLight" pitchFamily="18" charset="-120"/>
            </a:endParaRPr>
          </a:p>
          <a:p>
            <a:pPr lvl="0" algn="ctr">
              <a:spcBef>
                <a:spcPts val="1100"/>
              </a:spcBef>
              <a:defRPr/>
            </a:pPr>
            <a:endParaRPr kumimoji="0" lang="en-AU" altLang="zh-TW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0281" y="492723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AU" sz="4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使徒信經</a:t>
            </a:r>
            <a:endParaRPr lang="en-AU" altLang="zh-TW" sz="4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b="1" dirty="0">
                <a:solidFill>
                  <a:schemeClr val="accent6"/>
                </a:solidFill>
                <a:ea typeface="HanWangYenLight" pitchFamily="18" charset="-120"/>
              </a:rPr>
              <a:t>The Apostles' Creed</a:t>
            </a:r>
            <a:endParaRPr lang="zh-TW" altLang="en-AU" b="1" dirty="0">
              <a:solidFill>
                <a:schemeClr val="accent6"/>
              </a:solidFill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21035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47</a:t>
            </a:fld>
            <a:endParaRPr lang="en-AU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42844" y="44624"/>
            <a:ext cx="8858312" cy="460851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將來必從那裡降臨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審判活人死人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lvl="0" algn="ctr">
              <a:spcBef>
                <a:spcPts val="1100"/>
              </a:spcBef>
              <a:defRPr/>
            </a:pPr>
            <a:r>
              <a:rPr lang="en-US" sz="3600" dirty="0"/>
              <a:t>from there he will come </a:t>
            </a:r>
          </a:p>
          <a:p>
            <a:pPr lvl="0" algn="ctr">
              <a:spcBef>
                <a:spcPts val="1100"/>
              </a:spcBef>
              <a:defRPr/>
            </a:pPr>
            <a:r>
              <a:rPr lang="en-US" sz="3600" dirty="0"/>
              <a:t>to judge the living and the dead.</a:t>
            </a:r>
            <a:endParaRPr kumimoji="0" lang="en-AU" altLang="zh-TW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0281" y="492723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AU" sz="4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使徒信經</a:t>
            </a:r>
            <a:endParaRPr lang="en-AU" altLang="zh-TW" sz="4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b="1" dirty="0">
                <a:solidFill>
                  <a:schemeClr val="accent6"/>
                </a:solidFill>
                <a:ea typeface="HanWangYenLight" pitchFamily="18" charset="-120"/>
              </a:rPr>
              <a:t>The Apostles' Creed</a:t>
            </a:r>
            <a:endParaRPr lang="zh-TW" altLang="en-AU" b="1" dirty="0">
              <a:solidFill>
                <a:schemeClr val="accent6"/>
              </a:solidFill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70333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48</a:t>
            </a:fld>
            <a:endParaRPr lang="en-AU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42844" y="44624"/>
            <a:ext cx="8858312" cy="460851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我信聖靈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我信聖而公之教會 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我信聖徒相通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lvl="0" algn="ctr">
              <a:spcBef>
                <a:spcPts val="1100"/>
              </a:spcBef>
              <a:defRPr/>
            </a:pPr>
            <a:r>
              <a:rPr lang="en-US" sz="3600" dirty="0"/>
              <a:t>I believe in the Holy Spirit,</a:t>
            </a:r>
            <a:br>
              <a:rPr lang="en-US" sz="3600" dirty="0"/>
            </a:br>
            <a:r>
              <a:rPr lang="en-US" sz="3600" dirty="0"/>
              <a:t>the holy catholic Church,</a:t>
            </a:r>
            <a:br>
              <a:rPr lang="en-US" sz="3600" dirty="0"/>
            </a:br>
            <a:r>
              <a:rPr lang="en-US" sz="3600" dirty="0"/>
              <a:t>the communion of saints,</a:t>
            </a:r>
            <a:endParaRPr kumimoji="0" lang="zh-TW" altLang="en-AU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0281" y="492723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AU" sz="4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使徒信經</a:t>
            </a:r>
            <a:endParaRPr lang="en-AU" altLang="zh-TW" sz="4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b="1" dirty="0">
                <a:solidFill>
                  <a:schemeClr val="accent6"/>
                </a:solidFill>
                <a:ea typeface="HanWangYenLight" pitchFamily="18" charset="-120"/>
              </a:rPr>
              <a:t>The Apostles' Creed</a:t>
            </a:r>
            <a:endParaRPr lang="zh-TW" altLang="en-AU" b="1" dirty="0">
              <a:solidFill>
                <a:schemeClr val="accent6"/>
              </a:solidFill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18687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49</a:t>
            </a:fld>
            <a:endParaRPr lang="en-AU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42844" y="44624"/>
            <a:ext cx="8858312" cy="460851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我信罪得赦免 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我信身體復活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lvl="0" algn="ctr">
              <a:spcBef>
                <a:spcPts val="1100"/>
              </a:spcBef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我信永生 阿門</a:t>
            </a:r>
            <a:b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</a:br>
            <a:r>
              <a:rPr lang="en-US" sz="3600" dirty="0"/>
              <a:t>the forgiveness of sins,</a:t>
            </a:r>
            <a:br>
              <a:rPr lang="en-US" sz="3600" dirty="0"/>
            </a:br>
            <a:r>
              <a:rPr lang="en-US" sz="3600" dirty="0"/>
              <a:t>the resurrection of the body,</a:t>
            </a:r>
            <a:br>
              <a:rPr lang="en-US" sz="3600" dirty="0"/>
            </a:br>
            <a:r>
              <a:rPr lang="en-US" sz="3600" dirty="0"/>
              <a:t>and the life everlasting.  </a:t>
            </a:r>
            <a:r>
              <a:rPr lang="en-AU" sz="3600" dirty="0"/>
              <a:t>Amen</a:t>
            </a:r>
            <a:r>
              <a:rPr lang="en-AU" sz="3600" dirty="0">
                <a:solidFill>
                  <a:schemeClr val="bg1"/>
                </a:solidFill>
              </a:rPr>
              <a:t>.</a:t>
            </a:r>
            <a:endParaRPr kumimoji="0" lang="zh-TW" altLang="en-A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0281" y="492723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AU" sz="4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使徒信經</a:t>
            </a:r>
            <a:endParaRPr lang="en-AU" altLang="zh-TW" sz="4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b="1" dirty="0">
                <a:solidFill>
                  <a:schemeClr val="accent6"/>
                </a:solidFill>
                <a:ea typeface="HanWangYenLight" pitchFamily="18" charset="-120"/>
              </a:rPr>
              <a:t>The Apostles' Creed</a:t>
            </a:r>
            <a:endParaRPr lang="zh-TW" altLang="en-AU" b="1" dirty="0">
              <a:solidFill>
                <a:schemeClr val="accent6"/>
              </a:solidFill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3031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6058F-FA84-48F6-A36E-5A1B97C35D80}" type="slidenum">
              <a:rPr lang="en-AU"/>
              <a:pPr>
                <a:defRPr/>
              </a:pPr>
              <a:t>5</a:t>
            </a:fld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843808" y="2204864"/>
            <a:ext cx="4800600" cy="1169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spc="2000" dirty="0">
                <a:latin typeface="HanWangYenLight" pitchFamily="18" charset="-120"/>
                <a:ea typeface="HanWangYenLight" pitchFamily="18" charset="-120"/>
                <a:cs typeface="+mn-cs"/>
              </a:rPr>
              <a:t>齊來讚美</a:t>
            </a:r>
            <a:endParaRPr lang="en-AU" sz="7000" spc="20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50</a:t>
            </a:fld>
            <a:endParaRPr lang="en-A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441" y="5229200"/>
            <a:ext cx="950039" cy="863352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38855"/>
            <a:ext cx="4536504" cy="5215636"/>
          </a:xfrm>
          <a:prstGeom prst="rect">
            <a:avLst/>
          </a:prstGeom>
          <a:noFill/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en-US" altLang="zh-TW" sz="2800" dirty="0"/>
              <a:t>23</a:t>
            </a:r>
            <a:r>
              <a:rPr lang="zh-TW" altLang="en-US" sz="4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我當日傳給你們的，原是從主領受的，就是主耶穌被賣的那一夜，拿起餅來，</a:t>
            </a:r>
            <a:endParaRPr lang="zh-TW" altLang="en-AU" sz="4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32040" y="260648"/>
            <a:ext cx="39604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/>
              <a:t>23  </a:t>
            </a:r>
            <a:r>
              <a:rPr lang="en-US" sz="2800" dirty="0"/>
              <a:t>For I received from the Lord what I also passed on to you: The Lord Jesus, on the night he was betrayed, took bread, </a:t>
            </a:r>
            <a:endParaRPr lang="en-AU" sz="2800" dirty="0"/>
          </a:p>
        </p:txBody>
      </p:sp>
      <p:sp>
        <p:nvSpPr>
          <p:cNvPr id="8" name="Rectangle 7"/>
          <p:cNvSpPr/>
          <p:nvPr/>
        </p:nvSpPr>
        <p:spPr>
          <a:xfrm>
            <a:off x="1996" y="5617834"/>
            <a:ext cx="79429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哥林多前書 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11:23-32 (</a:t>
            </a:r>
            <a:r>
              <a:rPr 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1 Corinthians)</a:t>
            </a:r>
            <a:endParaRPr lang="zh-TW" altLang="en-AU" sz="2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88753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51</a:t>
            </a:fld>
            <a:endParaRPr lang="en-A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441" y="5229200"/>
            <a:ext cx="950039" cy="863352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188640"/>
            <a:ext cx="4464496" cy="4927604"/>
          </a:xfrm>
          <a:prstGeom prst="rect">
            <a:avLst/>
          </a:prstGeom>
          <a:noFill/>
        </p:spPr>
        <p:txBody>
          <a:bodyPr/>
          <a:lstStyle/>
          <a:p>
            <a:pPr lvl="0" algn="just">
              <a:spcBef>
                <a:spcPct val="20000"/>
              </a:spcBef>
              <a:defRPr/>
            </a:pPr>
            <a:r>
              <a:rPr lang="en-US" altLang="zh-TW" sz="2800" dirty="0"/>
              <a:t>24</a:t>
            </a:r>
            <a:r>
              <a:rPr lang="zh-TW" altLang="en-US" sz="4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祝謝了，就擘開，說：「這是我的身體，為你們捨的；你們應當如此行、</a:t>
            </a:r>
            <a:br>
              <a:rPr lang="en-AU" altLang="zh-TW" sz="4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</a:br>
            <a:r>
              <a:rPr lang="zh-TW" altLang="en-US" sz="4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為的是記念我。」</a:t>
            </a:r>
            <a:endParaRPr kumimoji="0" lang="zh-TW" altLang="en-AU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3560" y="332656"/>
            <a:ext cx="3960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/>
              <a:t>24 </a:t>
            </a:r>
            <a:r>
              <a:rPr lang="en-US" sz="2800" dirty="0"/>
              <a:t>and when he had given thanks, he broke it and said, “This is my body, which is for you; do this in remembrance of me.” </a:t>
            </a:r>
            <a:endParaRPr lang="en-AU" sz="2800" dirty="0"/>
          </a:p>
        </p:txBody>
      </p:sp>
      <p:sp>
        <p:nvSpPr>
          <p:cNvPr id="8" name="Rectangle 7"/>
          <p:cNvSpPr/>
          <p:nvPr/>
        </p:nvSpPr>
        <p:spPr>
          <a:xfrm>
            <a:off x="-509" y="5569333"/>
            <a:ext cx="7942949" cy="523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哥林多前書 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(</a:t>
            </a:r>
            <a:r>
              <a:rPr 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1 Corinthians 11:23-32)</a:t>
            </a:r>
            <a:endParaRPr lang="zh-TW" altLang="en-AU" sz="2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87980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52</a:t>
            </a:fld>
            <a:endParaRPr lang="en-A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262979"/>
            <a:ext cx="912869" cy="82957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208937"/>
            <a:ext cx="4680520" cy="5215636"/>
          </a:xfrm>
          <a:prstGeom prst="rect">
            <a:avLst/>
          </a:prstGeom>
          <a:noFill/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en-US" altLang="zh-TW" sz="2800" dirty="0"/>
              <a:t>25</a:t>
            </a:r>
            <a:r>
              <a:rPr lang="zh-TW" altLang="en-AU" sz="4000" dirty="0">
                <a:latin typeface="HanWangYenLight" pitchFamily="18" charset="-120"/>
                <a:ea typeface="HanWangYenLight" pitchFamily="18" charset="-120"/>
              </a:rPr>
              <a:t>飯後，也照樣拿起杯來，說:「這杯是用我的血所立的新約。你們每逢喝的時候，要如此行，為的是記念我。」</a:t>
            </a:r>
          </a:p>
          <a:p>
            <a:pPr lvl="0" algn="just">
              <a:spcBef>
                <a:spcPct val="20000"/>
              </a:spcBef>
              <a:defRPr/>
            </a:pPr>
            <a:endParaRPr kumimoji="0" lang="zh-TW" altLang="en-A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48064" y="252899"/>
            <a:ext cx="39604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/>
              <a:t>25 </a:t>
            </a:r>
            <a:r>
              <a:rPr lang="en-US" sz="2800" dirty="0"/>
              <a:t>In the same way, after supper he took the cup, saying, “This cup is the new covenant in my blood; do this, whenever you drink it, in remembrance of me.” </a:t>
            </a:r>
            <a:endParaRPr lang="en-AU" sz="2800" dirty="0"/>
          </a:p>
        </p:txBody>
      </p:sp>
      <p:sp>
        <p:nvSpPr>
          <p:cNvPr id="9" name="Rectangle 8"/>
          <p:cNvSpPr/>
          <p:nvPr/>
        </p:nvSpPr>
        <p:spPr>
          <a:xfrm>
            <a:off x="-509" y="5569333"/>
            <a:ext cx="7942949" cy="523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哥林多前書 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(</a:t>
            </a:r>
            <a:r>
              <a:rPr 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1 Corinthians 11:23-32)</a:t>
            </a:r>
            <a:endParaRPr lang="zh-TW" altLang="en-AU" sz="2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73119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53</a:t>
            </a:fld>
            <a:endParaRPr lang="en-A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262979"/>
            <a:ext cx="912869" cy="82957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157580"/>
            <a:ext cx="4680520" cy="5215636"/>
          </a:xfrm>
          <a:prstGeom prst="rect">
            <a:avLst/>
          </a:prstGeom>
          <a:noFill/>
        </p:spPr>
        <p:txBody>
          <a:bodyPr/>
          <a:lstStyle/>
          <a:p>
            <a:pPr lvl="0" algn="just">
              <a:spcBef>
                <a:spcPct val="20000"/>
              </a:spcBef>
              <a:defRPr/>
            </a:pPr>
            <a:r>
              <a:rPr lang="en-US" altLang="zh-TW" sz="2800" dirty="0"/>
              <a:t>26</a:t>
            </a:r>
            <a:r>
              <a:rPr lang="zh-TW" altLang="en-AU" sz="4000" dirty="0">
                <a:latin typeface="HanWangYenLight" pitchFamily="18" charset="-120"/>
                <a:ea typeface="HanWangYenLight" pitchFamily="18" charset="-120"/>
              </a:rPr>
              <a:t>你們每逢吃這餅，喝這杯，是表明主的死，直等到他來</a:t>
            </a:r>
            <a:r>
              <a:rPr lang="zh-TW" altLang="en-AU" sz="2800" dirty="0">
                <a:latin typeface="HanWangYenLight" pitchFamily="18" charset="-120"/>
                <a:ea typeface="HanWangYenLight" pitchFamily="18" charset="-120"/>
              </a:rPr>
              <a:t>。</a:t>
            </a:r>
            <a:endParaRPr kumimoji="0" lang="zh-TW" altLang="en-A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3560" y="157580"/>
            <a:ext cx="39604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/>
              <a:t>26 </a:t>
            </a:r>
            <a:r>
              <a:rPr lang="en-US" sz="2800" dirty="0"/>
              <a:t>For whenever you eat this bread and drink this cup, you proclaim the Lord’s death until he comes</a:t>
            </a:r>
            <a:r>
              <a:rPr lang="en-US" sz="2800" dirty="0">
                <a:latin typeface="Helvetica Neue"/>
              </a:rPr>
              <a:t>.</a:t>
            </a:r>
            <a:endParaRPr lang="en-AU" sz="2800" dirty="0"/>
          </a:p>
        </p:txBody>
      </p:sp>
      <p:sp>
        <p:nvSpPr>
          <p:cNvPr id="9" name="Rectangle 8"/>
          <p:cNvSpPr/>
          <p:nvPr/>
        </p:nvSpPr>
        <p:spPr>
          <a:xfrm>
            <a:off x="-509" y="5569333"/>
            <a:ext cx="7942949" cy="523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哥林多前書 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(</a:t>
            </a:r>
            <a:r>
              <a:rPr 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1 Corinthians 11:23-32)</a:t>
            </a:r>
            <a:endParaRPr lang="zh-TW" altLang="en-AU" sz="2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77109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54</a:t>
            </a:fld>
            <a:endParaRPr lang="en-A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79" y="5301208"/>
            <a:ext cx="870801" cy="791344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158201"/>
            <a:ext cx="4680520" cy="5215636"/>
          </a:xfrm>
          <a:prstGeom prst="rect">
            <a:avLst/>
          </a:prstGeom>
          <a:noFill/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en-US" altLang="zh-TW" sz="2800" dirty="0">
                <a:ea typeface="HanWangYenLight" pitchFamily="18" charset="-120"/>
              </a:rPr>
              <a:t>27</a:t>
            </a:r>
            <a:r>
              <a:rPr lang="zh-TW" altLang="en-AU" sz="4000" dirty="0">
                <a:latin typeface="HanWangYenLight" pitchFamily="18" charset="-120"/>
                <a:ea typeface="HanWangYenLight" pitchFamily="18" charset="-120"/>
              </a:rPr>
              <a:t>所以，無論何人不按理吃主的餅、喝主的杯，就是干犯主的身、主的血了。</a:t>
            </a:r>
          </a:p>
          <a:p>
            <a:pPr lvl="0" algn="just">
              <a:spcBef>
                <a:spcPct val="20000"/>
              </a:spcBef>
              <a:defRPr/>
            </a:pPr>
            <a:endParaRPr lang="zh-TW" altLang="en-AU" sz="40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0892" y="210894"/>
            <a:ext cx="39604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/>
              <a:t>27 </a:t>
            </a:r>
            <a:r>
              <a:rPr lang="en-US" sz="2800" dirty="0"/>
              <a:t>So then, whoever eats the bread or drinks the cup of the Lord in an unworthy manner will be guilty of sinning against the body and blood of the Lord. </a:t>
            </a:r>
            <a:endParaRPr lang="en-AU" sz="2800" dirty="0"/>
          </a:p>
        </p:txBody>
      </p:sp>
      <p:sp>
        <p:nvSpPr>
          <p:cNvPr id="8" name="Rectangle 7"/>
          <p:cNvSpPr/>
          <p:nvPr/>
        </p:nvSpPr>
        <p:spPr>
          <a:xfrm>
            <a:off x="-509" y="5569333"/>
            <a:ext cx="7942949" cy="523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哥林多前書 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(</a:t>
            </a:r>
            <a:r>
              <a:rPr 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1 Corinthians 11:23-32)</a:t>
            </a:r>
            <a:endParaRPr lang="zh-TW" altLang="en-AU" sz="2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48666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55</a:t>
            </a:fld>
            <a:endParaRPr lang="en-A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79" y="5301208"/>
            <a:ext cx="870801" cy="791344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158201"/>
            <a:ext cx="4680520" cy="5215636"/>
          </a:xfrm>
          <a:prstGeom prst="rect">
            <a:avLst/>
          </a:prstGeom>
          <a:noFill/>
        </p:spPr>
        <p:txBody>
          <a:bodyPr/>
          <a:lstStyle/>
          <a:p>
            <a:pPr lvl="0" algn="just">
              <a:spcBef>
                <a:spcPct val="20000"/>
              </a:spcBef>
              <a:defRPr/>
            </a:pPr>
            <a:r>
              <a:rPr lang="en-US" altLang="zh-TW" sz="2800" dirty="0">
                <a:ea typeface="HanWangYenLight" pitchFamily="18" charset="-120"/>
              </a:rPr>
              <a:t>28</a:t>
            </a:r>
            <a:r>
              <a:rPr lang="zh-TW" altLang="en-AU" sz="4000" dirty="0">
                <a:latin typeface="HanWangYenLight" pitchFamily="18" charset="-120"/>
                <a:ea typeface="HanWangYenLight" pitchFamily="18" charset="-120"/>
              </a:rPr>
              <a:t>人應當自己省察，然後吃這餅、喝這杯。</a:t>
            </a:r>
          </a:p>
        </p:txBody>
      </p:sp>
      <p:sp>
        <p:nvSpPr>
          <p:cNvPr id="2" name="Rectangle 1"/>
          <p:cNvSpPr/>
          <p:nvPr/>
        </p:nvSpPr>
        <p:spPr>
          <a:xfrm>
            <a:off x="5180892" y="210894"/>
            <a:ext cx="39604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/>
              <a:t>28 </a:t>
            </a:r>
            <a:r>
              <a:rPr lang="en-US" sz="2800" dirty="0"/>
              <a:t>Everyone ought to examine themselves before they eat of the bread and drink from the cup. </a:t>
            </a:r>
            <a:endParaRPr lang="en-AU" sz="2800" dirty="0"/>
          </a:p>
        </p:txBody>
      </p:sp>
      <p:sp>
        <p:nvSpPr>
          <p:cNvPr id="8" name="Rectangle 7"/>
          <p:cNvSpPr/>
          <p:nvPr/>
        </p:nvSpPr>
        <p:spPr>
          <a:xfrm>
            <a:off x="-509" y="5569333"/>
            <a:ext cx="7942949" cy="523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哥林多前書 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(</a:t>
            </a:r>
            <a:r>
              <a:rPr 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1 Corinthians 11:23-32)</a:t>
            </a:r>
            <a:endParaRPr lang="zh-TW" altLang="en-AU" sz="2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68819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56</a:t>
            </a:fld>
            <a:endParaRPr lang="en-A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515" y="5215636"/>
            <a:ext cx="964965" cy="876916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152788"/>
            <a:ext cx="4896544" cy="5215636"/>
          </a:xfrm>
          <a:prstGeom prst="rect">
            <a:avLst/>
          </a:prstGeom>
          <a:noFill/>
        </p:spPr>
        <p:txBody>
          <a:bodyPr/>
          <a:lstStyle/>
          <a:p>
            <a:pPr lvl="0" algn="just">
              <a:spcBef>
                <a:spcPct val="20000"/>
              </a:spcBef>
              <a:defRPr/>
            </a:pPr>
            <a:r>
              <a:rPr lang="en-US" altLang="zh-TW" sz="2800" dirty="0">
                <a:ea typeface="HanWangYenLight" pitchFamily="18" charset="-120"/>
              </a:rPr>
              <a:t>29</a:t>
            </a:r>
            <a:r>
              <a:rPr lang="zh-TW" altLang="en-AU" sz="4000" dirty="0">
                <a:latin typeface="HanWangYenLight" pitchFamily="18" charset="-120"/>
                <a:ea typeface="HanWangYenLight" pitchFamily="18" charset="-120"/>
              </a:rPr>
              <a:t>因為人吃喝，若不分辨是主的身體，就是吃喝自己的罪了。 </a:t>
            </a:r>
            <a:r>
              <a:rPr lang="en-US" altLang="zh-TW" sz="2800" dirty="0">
                <a:latin typeface="HanWangYenLight" pitchFamily="18" charset="-120"/>
                <a:ea typeface="HanWangYenLight" pitchFamily="18" charset="-120"/>
              </a:rPr>
              <a:t>30</a:t>
            </a:r>
            <a:r>
              <a:rPr lang="zh-TW" altLang="en-AU" sz="4000" dirty="0">
                <a:latin typeface="HanWangYenLight" pitchFamily="18" charset="-120"/>
                <a:ea typeface="HanWangYenLight" pitchFamily="18" charset="-120"/>
              </a:rPr>
              <a:t>因此在你們中間有好些軟弱的與患病的，死的也不少。</a:t>
            </a:r>
          </a:p>
        </p:txBody>
      </p:sp>
      <p:sp>
        <p:nvSpPr>
          <p:cNvPr id="2" name="Rectangle 1"/>
          <p:cNvSpPr/>
          <p:nvPr/>
        </p:nvSpPr>
        <p:spPr>
          <a:xfrm>
            <a:off x="5183560" y="256735"/>
            <a:ext cx="39604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/>
              <a:t>29 </a:t>
            </a:r>
            <a:r>
              <a:rPr lang="en-US" sz="2800" dirty="0"/>
              <a:t>For those who eat and drink without discerning the body of Christ eat and drink judgment on themselves. </a:t>
            </a:r>
            <a:r>
              <a:rPr lang="en-US" sz="2800" b="1" baseline="30000" dirty="0"/>
              <a:t>30 </a:t>
            </a:r>
            <a:r>
              <a:rPr lang="en-US" sz="2800" dirty="0"/>
              <a:t>That is why many among you are weak and sick, and a number of you have fallen asleep.</a:t>
            </a:r>
            <a:endParaRPr lang="en-AU" sz="2800" dirty="0"/>
          </a:p>
        </p:txBody>
      </p:sp>
      <p:sp>
        <p:nvSpPr>
          <p:cNvPr id="8" name="Rectangle 7"/>
          <p:cNvSpPr/>
          <p:nvPr/>
        </p:nvSpPr>
        <p:spPr>
          <a:xfrm>
            <a:off x="-509" y="5569333"/>
            <a:ext cx="7942949" cy="523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哥林多前書 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(</a:t>
            </a:r>
            <a:r>
              <a:rPr 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1 Corinthians 11:23-32)</a:t>
            </a:r>
            <a:endParaRPr lang="zh-TW" altLang="en-AU" sz="2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56088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57</a:t>
            </a:fld>
            <a:endParaRPr lang="en-A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045" y="5157193"/>
            <a:ext cx="936435" cy="93536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141934"/>
            <a:ext cx="4680520" cy="5215636"/>
          </a:xfrm>
          <a:prstGeom prst="rect">
            <a:avLst/>
          </a:prstGeom>
          <a:noFill/>
        </p:spPr>
        <p:txBody>
          <a:bodyPr/>
          <a:lstStyle/>
          <a:p>
            <a:pPr lvl="0" algn="just">
              <a:spcBef>
                <a:spcPct val="20000"/>
              </a:spcBef>
              <a:defRPr/>
            </a:pPr>
            <a:r>
              <a:rPr lang="en-US" altLang="zh-TW" sz="2800" dirty="0">
                <a:ea typeface="HanWangYenLight" pitchFamily="18" charset="-120"/>
              </a:rPr>
              <a:t>31</a:t>
            </a:r>
            <a:r>
              <a:rPr lang="zh-TW" altLang="en-AU" sz="4000" dirty="0">
                <a:latin typeface="HanWangYenLight" pitchFamily="18" charset="-120"/>
                <a:ea typeface="HanWangYenLight" pitchFamily="18" charset="-120"/>
              </a:rPr>
              <a:t>我們若是先分辨自己，就不至於受審。 </a:t>
            </a:r>
            <a:endParaRPr lang="en-AU" altLang="zh-TW" sz="4000" dirty="0">
              <a:latin typeface="HanWangYenLight" pitchFamily="18" charset="-120"/>
              <a:ea typeface="HanWangYenLight" pitchFamily="18" charset="-120"/>
            </a:endParaRPr>
          </a:p>
          <a:p>
            <a:pPr lvl="0" algn="just">
              <a:spcBef>
                <a:spcPct val="20000"/>
              </a:spcBef>
              <a:defRPr/>
            </a:pPr>
            <a:r>
              <a:rPr lang="en-US" altLang="zh-TW" sz="2800" dirty="0">
                <a:ea typeface="HanWangYenLight" pitchFamily="18" charset="-120"/>
              </a:rPr>
              <a:t>32</a:t>
            </a:r>
            <a:r>
              <a:rPr lang="zh-TW" altLang="en-AU" sz="4000" dirty="0">
                <a:latin typeface="HanWangYenLight" pitchFamily="18" charset="-120"/>
                <a:ea typeface="HanWangYenLight" pitchFamily="18" charset="-120"/>
              </a:rPr>
              <a:t>我們受審的時候，乃是被主懲治，免得我們和世人一同定罪。</a:t>
            </a:r>
          </a:p>
        </p:txBody>
      </p:sp>
      <p:sp>
        <p:nvSpPr>
          <p:cNvPr id="2" name="Rectangle 1"/>
          <p:cNvSpPr/>
          <p:nvPr/>
        </p:nvSpPr>
        <p:spPr>
          <a:xfrm>
            <a:off x="5183560" y="219220"/>
            <a:ext cx="39604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/>
              <a:t>31 </a:t>
            </a:r>
            <a:r>
              <a:rPr lang="en-US" sz="2800" dirty="0"/>
              <a:t>But if we were more discerning with regard to ourselves, we would not come under such judgment. </a:t>
            </a:r>
            <a:r>
              <a:rPr lang="en-US" sz="2800" b="1" baseline="30000" dirty="0"/>
              <a:t>32 </a:t>
            </a:r>
            <a:r>
              <a:rPr lang="en-US" sz="2800" dirty="0"/>
              <a:t>Nevertheless, when we are judged in this way by the Lord, we are being disciplined so that we will not be finally condemned with the world.</a:t>
            </a:r>
            <a:endParaRPr lang="en-AU" sz="2800" dirty="0"/>
          </a:p>
        </p:txBody>
      </p:sp>
      <p:sp>
        <p:nvSpPr>
          <p:cNvPr id="8" name="Rectangle 7"/>
          <p:cNvSpPr/>
          <p:nvPr/>
        </p:nvSpPr>
        <p:spPr>
          <a:xfrm>
            <a:off x="-509" y="5569333"/>
            <a:ext cx="7942949" cy="523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哥林多前書 </a:t>
            </a:r>
            <a:r>
              <a:rPr lang="en-AU" altLang="zh-TW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(</a:t>
            </a:r>
            <a:r>
              <a:rPr lang="en-AU" sz="28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1 Corinthians 11:23-32)</a:t>
            </a:r>
            <a:endParaRPr lang="zh-TW" altLang="en-AU" sz="28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13284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E014-5F95-4561-96F9-A4BEF4A3C893}" type="slidenum">
              <a:rPr lang="en-AU"/>
              <a:pPr>
                <a:defRPr/>
              </a:pPr>
              <a:t>58</a:t>
            </a:fld>
            <a:endParaRPr lang="en-A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2258237"/>
            <a:ext cx="5458160" cy="3391755"/>
          </a:xfrm>
          <a:prstGeom prst="rect">
            <a:avLst/>
          </a:prstGeom>
          <a:effectLst>
            <a:outerShdw dist="45791" dir="2021404" algn="ctr" rotWithShape="0">
              <a:srgbClr val="9999FF"/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11560" y="116632"/>
            <a:ext cx="7956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AU" sz="9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聖餐</a:t>
            </a:r>
          </a:p>
        </p:txBody>
      </p:sp>
    </p:spTree>
    <p:extLst>
      <p:ext uri="{BB962C8B-B14F-4D97-AF65-F5344CB8AC3E}">
        <p14:creationId xmlns:p14="http://schemas.microsoft.com/office/powerpoint/2010/main" val="37182119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59</a:t>
            </a:fld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0" y="84688"/>
            <a:ext cx="9144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感謝主拯救我靈魂，</a:t>
            </a:r>
            <a:endParaRPr lang="en-AU" altLang="zh-TW" sz="5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AU" altLang="zh-TW" sz="3200" dirty="0">
                <a:ea typeface="HanWangYenLight" panose="02020300000000000000" pitchFamily="18" charset="-120"/>
              </a:rPr>
              <a:t>Thank you, Lord, for saving my soul</a:t>
            </a:r>
            <a:endParaRPr lang="en-US" altLang="zh-TW" sz="3200" dirty="0">
              <a:ea typeface="HanWangYenLight" panose="02020300000000000000" pitchFamily="18" charset="-120"/>
            </a:endParaRPr>
          </a:p>
          <a:p>
            <a:pPr algn="ctr"/>
            <a: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感謝主醫治我心身，</a:t>
            </a:r>
            <a:endParaRPr lang="en-AU" altLang="zh-TW" sz="5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AU" altLang="zh-TW" sz="3600" dirty="0">
                <a:ea typeface="HanWangYenLight" panose="02020300000000000000" pitchFamily="18" charset="-120"/>
              </a:rPr>
              <a:t>Thank you, Lord, for making me whole</a:t>
            </a:r>
            <a:endParaRPr lang="en-US" altLang="zh-TW" sz="3600" dirty="0">
              <a:ea typeface="HanWangYenLight" panose="02020300000000000000" pitchFamily="18" charset="-120"/>
            </a:endParaRPr>
          </a:p>
          <a:p>
            <a:pPr algn="ctr"/>
            <a:b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</a:br>
            <a:endParaRPr lang="zh-TW" altLang="en-US" sz="5400" spc="6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86916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solidFill>
                  <a:schemeClr val="accent6"/>
                </a:solidFill>
                <a:latin typeface="HanWangYenHeavy" panose="02020300000000000000" pitchFamily="18" charset="-120"/>
              </a:rPr>
              <a:t>感恩歌 </a:t>
            </a:r>
            <a:r>
              <a:rPr lang="en-AU" altLang="ja-JP" sz="3200" dirty="0">
                <a:solidFill>
                  <a:schemeClr val="accent6"/>
                </a:solidFill>
              </a:rPr>
              <a:t>Thank you Lord</a:t>
            </a:r>
            <a:endParaRPr lang="en-AU" sz="3200" spc="600" dirty="0">
              <a:solidFill>
                <a:schemeClr val="accent6"/>
              </a:solidFill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5496" y="5661248"/>
            <a:ext cx="84959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Heavy" pitchFamily="18" charset="-120"/>
                <a:ea typeface="HanWangYenHeavy" pitchFamily="18" charset="-120"/>
                <a:cs typeface="+mn-cs"/>
              </a:rPr>
              <a:t>Hymns of Life </a:t>
            </a:r>
            <a:r>
              <a:rPr lang="en-US" sz="2000" dirty="0" err="1"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2000" dirty="0"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altLang="zh-TW" sz="2000" dirty="0">
                <a:latin typeface="HanWangYenHeavy" pitchFamily="18" charset="-120"/>
                <a:ea typeface="HanWangYenHeavy" pitchFamily="18" charset="-120"/>
                <a:cs typeface="+mn-cs"/>
              </a:rPr>
              <a:t>443</a:t>
            </a:r>
            <a:r>
              <a:rPr lang="en-US" sz="2000" dirty="0"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542" y="4797152"/>
            <a:ext cx="1277938" cy="1295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6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8154" y="5087815"/>
            <a:ext cx="9065846" cy="2059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44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主十架下</a:t>
            </a:r>
            <a:b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</a:b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121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252536" y="0"/>
            <a:ext cx="96490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在主耶穌十架下 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lvl="0"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我願站立堅定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lvl="0" algn="ctr"/>
            <a:r>
              <a:rPr lang="en-AU" altLang="zh-TW" sz="3600" dirty="0">
                <a:ea typeface="HanWangYenLight" pitchFamily="18" charset="-120"/>
              </a:rPr>
              <a:t>Beneath the cross of Jesus</a:t>
            </a:r>
          </a:p>
          <a:p>
            <a:pPr lvl="0" algn="ctr"/>
            <a:r>
              <a:rPr lang="en-AU" altLang="zh-TW" sz="3600" dirty="0">
                <a:ea typeface="HanWangYenLight" pitchFamily="18" charset="-120"/>
              </a:rPr>
              <a:t>I fain would take my stand</a:t>
            </a:r>
            <a:br>
              <a:rPr lang="zh-TW" altLang="en-US" sz="3600" dirty="0">
                <a:ea typeface="HanWangYenLight" pitchFamily="18" charset="-120"/>
              </a:rPr>
            </a:br>
            <a:endParaRPr lang="en-AU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V1a</a:t>
            </a:r>
          </a:p>
        </p:txBody>
      </p:sp>
    </p:spTree>
    <p:extLst>
      <p:ext uri="{BB962C8B-B14F-4D97-AF65-F5344CB8AC3E}">
        <p14:creationId xmlns:p14="http://schemas.microsoft.com/office/powerpoint/2010/main" val="1063669037"/>
      </p:ext>
    </p:extLst>
  </p:cSld>
  <p:clrMapOvr>
    <a:masterClrMapping/>
  </p:clrMapOvr>
  <p:transition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50006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60</a:t>
            </a:fld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0" y="84688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感謝主白白賜給我，</a:t>
            </a:r>
            <a:endParaRPr lang="en-AU" altLang="zh-TW" sz="5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en-AU" altLang="zh-TW" sz="3600" dirty="0">
                <a:ea typeface="HanWangYenLight" panose="02020300000000000000" pitchFamily="18" charset="-120"/>
              </a:rPr>
              <a:t>Thank you, Lord, for giving to me</a:t>
            </a:r>
            <a:endParaRPr lang="en-US" altLang="zh-TW" sz="3600" dirty="0">
              <a:ea typeface="HanWangYenLight" panose="02020300000000000000" pitchFamily="18" charset="-120"/>
            </a:endParaRPr>
          </a:p>
          <a:p>
            <a:pPr algn="ctr"/>
            <a:r>
              <a:rPr lang="zh-TW" altLang="en-US" sz="5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豐豐富富的奇妙救恩。</a:t>
            </a:r>
            <a:endParaRPr lang="en-AU" altLang="zh-TW" sz="3600" dirty="0">
              <a:ea typeface="HanWangYenLight" panose="02020300000000000000" pitchFamily="18" charset="-120"/>
            </a:endParaRPr>
          </a:p>
          <a:p>
            <a:pPr algn="ctr"/>
            <a:r>
              <a:rPr lang="en-AU" altLang="zh-TW" sz="3600" dirty="0">
                <a:ea typeface="HanWangYenLight" panose="02020300000000000000" pitchFamily="18" charset="-120"/>
              </a:rPr>
              <a:t>Thy great salvation so rich and free</a:t>
            </a:r>
            <a:endParaRPr lang="zh-TW" altLang="en-US" sz="3600" dirty="0">
              <a:ea typeface="HanWangYenLight" panose="02020300000000000000" pitchFamily="18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86916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solidFill>
                  <a:schemeClr val="accent6"/>
                </a:solidFill>
                <a:latin typeface="HanWangYenHeavy" panose="02020300000000000000" pitchFamily="18" charset="-120"/>
              </a:rPr>
              <a:t>感恩歌 </a:t>
            </a:r>
            <a:r>
              <a:rPr lang="en-AU" altLang="ja-JP" sz="3200" dirty="0">
                <a:solidFill>
                  <a:schemeClr val="accent6"/>
                </a:solidFill>
              </a:rPr>
              <a:t>Thank you Lord</a:t>
            </a:r>
          </a:p>
          <a:p>
            <a:pPr algn="ctr"/>
            <a:endParaRPr lang="en-AU" sz="4000" spc="600" dirty="0">
              <a:solidFill>
                <a:schemeClr val="accent6"/>
              </a:solidFill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5496" y="5661248"/>
            <a:ext cx="84959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Heavy" pitchFamily="18" charset="-120"/>
                <a:ea typeface="HanWangYenHeavy" pitchFamily="18" charset="-120"/>
                <a:cs typeface="+mn-cs"/>
              </a:rPr>
              <a:t>Hymns of Life </a:t>
            </a:r>
            <a:r>
              <a:rPr lang="en-US" sz="2000" dirty="0" err="1"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2000" dirty="0"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altLang="zh-TW" sz="2000" dirty="0">
                <a:latin typeface="HanWangYenHeavy" pitchFamily="18" charset="-120"/>
                <a:ea typeface="HanWangYenHeavy" pitchFamily="18" charset="-120"/>
                <a:cs typeface="+mn-cs"/>
              </a:rPr>
              <a:t>443</a:t>
            </a:r>
            <a:r>
              <a:rPr lang="en-US" sz="2000" dirty="0"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542" y="4797152"/>
            <a:ext cx="1277938" cy="1295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9911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CEF76-AB5E-4EED-BF74-976D57D04A61}" type="slidenum"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B0B43E-1649-40A5-AAD8-A2E8BB567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548680"/>
            <a:ext cx="2660314" cy="14795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F340B5-BC63-486D-B274-8C10CEF9F9B7}"/>
              </a:ext>
            </a:extLst>
          </p:cNvPr>
          <p:cNvSpPr txBox="1"/>
          <p:nvPr/>
        </p:nvSpPr>
        <p:spPr>
          <a:xfrm>
            <a:off x="1277281" y="2492896"/>
            <a:ext cx="7552258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十架七言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詩集：團契遊樂園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2‧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詩歌本，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36</a:t>
            </a:r>
            <a:b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</a:b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版權屬 音樂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2000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有限公司所有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我的耶穌，我的救贖，</a:t>
            </a:r>
            <a:br>
              <a:rPr kumimoji="0" lang="en-AU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</a:b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你的恩典，在我心靡；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我的一切，你都知道，</a:t>
            </a:r>
            <a:br>
              <a:rPr kumimoji="0" lang="en-AU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</a:b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我往那裡，逃你的靈？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V1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693186"/>
            <a:ext cx="3528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1" indent="-34290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zh-TW" alt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詩集：團契遊樂園 </a:t>
            </a:r>
            <a:r>
              <a:rPr kumimoji="0" lang="en-US" altLang="zh-TW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2‧</a:t>
            </a:r>
            <a:r>
              <a:rPr kumimoji="0" lang="zh-TW" alt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詩歌本，</a:t>
            </a:r>
            <a:r>
              <a:rPr kumimoji="0" lang="en-US" altLang="zh-TW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36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4963815"/>
            <a:ext cx="32403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60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十架七言</a:t>
            </a:r>
          </a:p>
        </p:txBody>
      </p:sp>
    </p:spTree>
    <p:extLst>
      <p:ext uri="{BB962C8B-B14F-4D97-AF65-F5344CB8AC3E}">
        <p14:creationId xmlns:p14="http://schemas.microsoft.com/office/powerpoint/2010/main" val="981805636"/>
      </p:ext>
    </p:extLst>
  </p:cSld>
  <p:clrMapOvr>
    <a:masterClrMapping/>
  </p:clrMapOvr>
  <p:transition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我的耶穌，你的犧牲，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在各各他，髑髏之地；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捨下尊貴，拋下榮華，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在十架上，你的禱告：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V1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5693186"/>
            <a:ext cx="38884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1" indent="-34290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zh-TW" alt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詩集：團契遊樂園 </a:t>
            </a:r>
            <a:r>
              <a:rPr kumimoji="0" lang="en-US" altLang="zh-TW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2‧</a:t>
            </a:r>
            <a:r>
              <a:rPr kumimoji="0" lang="zh-TW" alt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詩歌本，</a:t>
            </a:r>
            <a:r>
              <a:rPr kumimoji="0" lang="en-US" altLang="zh-TW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36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4963815"/>
            <a:ext cx="30243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60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十架七言</a:t>
            </a:r>
          </a:p>
        </p:txBody>
      </p:sp>
    </p:spTree>
    <p:extLst>
      <p:ext uri="{BB962C8B-B14F-4D97-AF65-F5344CB8AC3E}">
        <p14:creationId xmlns:p14="http://schemas.microsoft.com/office/powerpoint/2010/main" val="2082506011"/>
      </p:ext>
    </p:extLst>
  </p:cSld>
  <p:clrMapOvr>
    <a:masterClrMapping/>
  </p:clrMapOvr>
  <p:transition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「父呀！赦免他們，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他們不曉得他們所</a:t>
            </a:r>
            <a:br>
              <a:rPr kumimoji="0" lang="en-AU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</a:b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作的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…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你說：「今天我要</a:t>
            </a:r>
            <a:br>
              <a:rPr kumimoji="0" lang="en-AU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</a:b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與你一同在樂園。」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V1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5693186"/>
            <a:ext cx="3528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1" indent="-34290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zh-TW" alt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詩集：團契遊樂園 </a:t>
            </a:r>
            <a:r>
              <a:rPr kumimoji="0" lang="en-US" altLang="zh-TW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2‧</a:t>
            </a:r>
            <a:r>
              <a:rPr kumimoji="0" lang="zh-TW" alt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詩歌本，</a:t>
            </a:r>
            <a:r>
              <a:rPr kumimoji="0" lang="en-US" altLang="zh-TW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36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4963815"/>
            <a:ext cx="29523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60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十架七言</a:t>
            </a:r>
          </a:p>
        </p:txBody>
      </p:sp>
    </p:spTree>
    <p:extLst>
      <p:ext uri="{BB962C8B-B14F-4D97-AF65-F5344CB8AC3E}">
        <p14:creationId xmlns:p14="http://schemas.microsoft.com/office/powerpoint/2010/main" val="4154507683"/>
      </p:ext>
    </p:extLst>
  </p:cSld>
  <p:clrMapOvr>
    <a:masterClrMapping/>
  </p:clrMapOvr>
  <p:transition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「看，你的母親！</a:t>
            </a:r>
            <a:br>
              <a:rPr kumimoji="0" lang="en-AU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</a:b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看，你的兒子！」  </a:t>
            </a:r>
            <a:br>
              <a:rPr kumimoji="0" lang="en-AU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</a:b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「我的神！我的神！</a:t>
            </a:r>
            <a:br>
              <a:rPr kumimoji="0" lang="en-AU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</a:b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為什麼離棄我？！」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「我渴了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…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」</a:t>
            </a:r>
            <a:br>
              <a:rPr kumimoji="0" lang="en-AU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</a:b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「成了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…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」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V1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5693186"/>
            <a:ext cx="360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1" indent="-34290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zh-TW" alt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詩集：團契遊樂園 </a:t>
            </a:r>
            <a:r>
              <a:rPr kumimoji="0" lang="en-US" altLang="zh-TW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2‧</a:t>
            </a:r>
            <a:r>
              <a:rPr kumimoji="0" lang="zh-TW" alt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詩歌本，</a:t>
            </a:r>
            <a:r>
              <a:rPr kumimoji="0" lang="en-US" altLang="zh-TW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36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4963815"/>
            <a:ext cx="28541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60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十架七言</a:t>
            </a:r>
          </a:p>
        </p:txBody>
      </p:sp>
    </p:spTree>
    <p:extLst>
      <p:ext uri="{BB962C8B-B14F-4D97-AF65-F5344CB8AC3E}">
        <p14:creationId xmlns:p14="http://schemas.microsoft.com/office/powerpoint/2010/main" val="2010060796"/>
      </p:ext>
    </p:extLst>
  </p:cSld>
  <p:clrMapOvr>
    <a:masterClrMapping/>
  </p:clrMapOvr>
  <p:transition>
    <p:cut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我的耶穌，我的救贖，</a:t>
            </a:r>
            <a:br>
              <a:rPr kumimoji="0" lang="en-AU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</a:b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你的恩典，在我心靡；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我的一切，你都知道，</a:t>
            </a:r>
            <a:br>
              <a:rPr kumimoji="0" lang="en-AU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</a:b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我往那裡，逃你的靈？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V1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693186"/>
            <a:ext cx="3528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1" indent="-34290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zh-TW" alt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詩集：團契遊樂園 </a:t>
            </a:r>
            <a:r>
              <a:rPr kumimoji="0" lang="en-US" altLang="zh-TW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2‧</a:t>
            </a:r>
            <a:r>
              <a:rPr kumimoji="0" lang="zh-TW" alt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詩歌本，</a:t>
            </a:r>
            <a:r>
              <a:rPr kumimoji="0" lang="en-US" altLang="zh-TW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36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4963815"/>
            <a:ext cx="32403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60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十架七言</a:t>
            </a:r>
          </a:p>
        </p:txBody>
      </p:sp>
    </p:spTree>
    <p:extLst>
      <p:ext uri="{BB962C8B-B14F-4D97-AF65-F5344CB8AC3E}">
        <p14:creationId xmlns:p14="http://schemas.microsoft.com/office/powerpoint/2010/main" val="3826794874"/>
      </p:ext>
    </p:extLst>
  </p:cSld>
  <p:clrMapOvr>
    <a:masterClrMapping/>
  </p:clrMapOvr>
  <p:transition>
    <p:cut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我的耶穌，你的犧牲，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在各各他，髑髏之地；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捨下尊貴，拋下榮華，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在十架上，你的禱告：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V1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5693186"/>
            <a:ext cx="38884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1" indent="-34290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zh-TW" alt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詩集：團契遊樂園 </a:t>
            </a:r>
            <a:r>
              <a:rPr kumimoji="0" lang="en-US" altLang="zh-TW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2‧</a:t>
            </a:r>
            <a:r>
              <a:rPr kumimoji="0" lang="zh-TW" alt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詩歌本，</a:t>
            </a:r>
            <a:r>
              <a:rPr kumimoji="0" lang="en-US" altLang="zh-TW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36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4963815"/>
            <a:ext cx="30243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60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十架七言</a:t>
            </a:r>
          </a:p>
        </p:txBody>
      </p:sp>
    </p:spTree>
    <p:extLst>
      <p:ext uri="{BB962C8B-B14F-4D97-AF65-F5344CB8AC3E}">
        <p14:creationId xmlns:p14="http://schemas.microsoft.com/office/powerpoint/2010/main" val="871630179"/>
      </p:ext>
    </p:extLst>
  </p:cSld>
  <p:clrMapOvr>
    <a:masterClrMapping/>
  </p:clrMapOvr>
  <p:transition>
    <p:cut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「父呀！赦免他們，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他們不曉得他們</a:t>
            </a:r>
            <a:br>
              <a:rPr kumimoji="0" lang="en-AU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</a:b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所作的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…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你說：「今天我要</a:t>
            </a:r>
            <a:br>
              <a:rPr kumimoji="0" lang="en-AU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</a:b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與你一同在樂園。」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V1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5693186"/>
            <a:ext cx="3528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1" indent="-34290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zh-TW" alt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詩集：團契遊樂園 </a:t>
            </a:r>
            <a:r>
              <a:rPr kumimoji="0" lang="en-US" altLang="zh-TW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2‧</a:t>
            </a:r>
            <a:r>
              <a:rPr kumimoji="0" lang="zh-TW" alt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詩歌本，</a:t>
            </a:r>
            <a:r>
              <a:rPr kumimoji="0" lang="en-US" altLang="zh-TW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36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4963815"/>
            <a:ext cx="29523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60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十架七言</a:t>
            </a:r>
          </a:p>
        </p:txBody>
      </p:sp>
    </p:spTree>
    <p:extLst>
      <p:ext uri="{BB962C8B-B14F-4D97-AF65-F5344CB8AC3E}">
        <p14:creationId xmlns:p14="http://schemas.microsoft.com/office/powerpoint/2010/main" val="784922909"/>
      </p:ext>
    </p:extLst>
  </p:cSld>
  <p:clrMapOvr>
    <a:masterClrMapping/>
  </p:clrMapOvr>
  <p:transition>
    <p:cut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「看，你的母親！</a:t>
            </a:r>
            <a:br>
              <a:rPr kumimoji="0" lang="en-AU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</a:b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看，你的兒子！」  </a:t>
            </a:r>
            <a:br>
              <a:rPr kumimoji="0" lang="en-AU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</a:b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「我的神！我的神！</a:t>
            </a:r>
            <a:br>
              <a:rPr kumimoji="0" lang="en-AU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</a:b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為什麼離棄我？！」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「我渴了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…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」</a:t>
            </a:r>
            <a:br>
              <a:rPr kumimoji="0" lang="en-AU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</a:b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「成了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…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」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V1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5693186"/>
            <a:ext cx="360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1" indent="-34290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zh-TW" alt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詩集：團契遊樂園 </a:t>
            </a:r>
            <a:r>
              <a:rPr kumimoji="0" lang="en-US" altLang="zh-TW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2‧</a:t>
            </a:r>
            <a:r>
              <a:rPr kumimoji="0" lang="zh-TW" alt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詩歌本，</a:t>
            </a:r>
            <a:r>
              <a:rPr kumimoji="0" lang="en-US" altLang="zh-TW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36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4963815"/>
            <a:ext cx="28541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60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十架七言</a:t>
            </a:r>
          </a:p>
        </p:txBody>
      </p:sp>
    </p:spTree>
    <p:extLst>
      <p:ext uri="{BB962C8B-B14F-4D97-AF65-F5344CB8AC3E}">
        <p14:creationId xmlns:p14="http://schemas.microsoft.com/office/powerpoint/2010/main" val="171088631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252536" y="0"/>
            <a:ext cx="96490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如酷熱天遠行辛苦 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lvl="0"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進入磐石蔭影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AU" altLang="zh-TW" sz="3600" dirty="0">
                <a:ea typeface="HanWangYenLight" pitchFamily="18" charset="-120"/>
              </a:rPr>
              <a:t>The shadow of a mighty Rock</a:t>
            </a:r>
          </a:p>
          <a:p>
            <a:pPr lvl="0" algn="ctr"/>
            <a:r>
              <a:rPr lang="en-AU" altLang="zh-TW" sz="3600" dirty="0">
                <a:ea typeface="HanWangYenLight" pitchFamily="18" charset="-120"/>
              </a:rPr>
              <a:t>Within a weary land</a:t>
            </a:r>
            <a:br>
              <a:rPr lang="zh-TW" altLang="en-US" sz="3600" dirty="0">
                <a:ea typeface="HanWangYenLight" pitchFamily="18" charset="-120"/>
              </a:rPr>
            </a:br>
            <a:endParaRPr lang="en-AU" sz="3600" dirty="0">
              <a:ea typeface="HanWangYenLight" pitchFamily="18" charset="-120"/>
            </a:endParaRPr>
          </a:p>
          <a:p>
            <a:pPr lvl="0" algn="ctr"/>
            <a:endParaRPr lang="en-AU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154" y="5087815"/>
            <a:ext cx="9065846" cy="2059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44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主十架下</a:t>
            </a:r>
            <a:b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</a:b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121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615120"/>
      </p:ext>
    </p:extLst>
  </p:cSld>
  <p:clrMapOvr>
    <a:masterClrMapping/>
  </p:clrMapOvr>
  <p:transition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「父呀！赦免他們，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他們不曉得他們</a:t>
            </a:r>
            <a:br>
              <a:rPr kumimoji="0" lang="en-AU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</a:b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所作的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…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你說：「今天我要</a:t>
            </a:r>
            <a:br>
              <a:rPr kumimoji="0" lang="en-AU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</a:b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與你一同在樂園。」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V1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5693186"/>
            <a:ext cx="3528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1" indent="-34290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zh-TW" alt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詩集：團契遊樂園 </a:t>
            </a:r>
            <a:r>
              <a:rPr kumimoji="0" lang="en-US" altLang="zh-TW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2‧</a:t>
            </a:r>
            <a:r>
              <a:rPr kumimoji="0" lang="zh-TW" alt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詩歌本，</a:t>
            </a:r>
            <a:r>
              <a:rPr kumimoji="0" lang="en-US" altLang="zh-TW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36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4963815"/>
            <a:ext cx="29523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60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十架七言</a:t>
            </a:r>
          </a:p>
        </p:txBody>
      </p:sp>
    </p:spTree>
    <p:extLst>
      <p:ext uri="{BB962C8B-B14F-4D97-AF65-F5344CB8AC3E}">
        <p14:creationId xmlns:p14="http://schemas.microsoft.com/office/powerpoint/2010/main" val="2275147498"/>
      </p:ext>
    </p:extLst>
  </p:cSld>
  <p:clrMapOvr>
    <a:masterClrMapping/>
  </p:clrMapOvr>
  <p:transition>
    <p:cut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「看，你的母親！</a:t>
            </a:r>
            <a:br>
              <a:rPr kumimoji="0" lang="en-AU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</a:b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看，你的兒子！」  </a:t>
            </a:r>
            <a:br>
              <a:rPr kumimoji="0" lang="en-AU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</a:b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「我的神！我的神！</a:t>
            </a:r>
            <a:br>
              <a:rPr kumimoji="0" lang="en-AU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</a:b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為什麼離棄我？！」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「我渴了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…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」</a:t>
            </a:r>
            <a:br>
              <a:rPr kumimoji="0" lang="en-AU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</a:b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「成了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…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」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V1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5693186"/>
            <a:ext cx="360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1" indent="-34290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zh-TW" alt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詩集：團契遊樂園 </a:t>
            </a:r>
            <a:r>
              <a:rPr kumimoji="0" lang="en-US" altLang="zh-TW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2‧</a:t>
            </a:r>
            <a:r>
              <a:rPr kumimoji="0" lang="zh-TW" alt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詩歌本，</a:t>
            </a:r>
            <a:r>
              <a:rPr kumimoji="0" lang="en-US" altLang="zh-TW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36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4963815"/>
            <a:ext cx="28541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60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十架七言</a:t>
            </a:r>
          </a:p>
        </p:txBody>
      </p:sp>
    </p:spTree>
    <p:extLst>
      <p:ext uri="{BB962C8B-B14F-4D97-AF65-F5344CB8AC3E}">
        <p14:creationId xmlns:p14="http://schemas.microsoft.com/office/powerpoint/2010/main" val="246910971"/>
      </p:ext>
    </p:extLst>
  </p:cSld>
  <p:clrMapOvr>
    <a:masterClrMapping/>
  </p:clrMapOvr>
  <p:transition>
    <p:cut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我的耶穌，我的救贖，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你曾為我，白白犧牲；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我的軟弱，被你剛強，</a:t>
            </a:r>
            <a:endParaRPr kumimoji="0" lang="en-AU" altLang="zh-TW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「我把靈魂，</a:t>
            </a:r>
            <a:br>
              <a:rPr kumimoji="0" lang="en-AU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</a:b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交在你手裡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…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」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V1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5693186"/>
            <a:ext cx="360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1" indent="-342900" algn="ctr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zh-TW" alt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詩集：團契遊樂園 </a:t>
            </a:r>
            <a:r>
              <a:rPr kumimoji="0" lang="en-US" altLang="zh-TW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2‧</a:t>
            </a:r>
            <a:r>
              <a:rPr kumimoji="0" lang="zh-TW" alt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詩歌本，</a:t>
            </a:r>
            <a:r>
              <a:rPr kumimoji="0" lang="en-US" altLang="zh-TW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36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4963815"/>
            <a:ext cx="28541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60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HanWangYenLight" panose="02020300000000000000" pitchFamily="18" charset="-120"/>
                <a:ea typeface="HanWangYenLight" panose="02020300000000000000" pitchFamily="18" charset="-120"/>
                <a:cs typeface="+mn-cs"/>
              </a:rPr>
              <a:t>十架七言</a:t>
            </a:r>
          </a:p>
        </p:txBody>
      </p:sp>
    </p:spTree>
    <p:extLst>
      <p:ext uri="{BB962C8B-B14F-4D97-AF65-F5344CB8AC3E}">
        <p14:creationId xmlns:p14="http://schemas.microsoft.com/office/powerpoint/2010/main" val="3951541329"/>
      </p:ext>
    </p:extLst>
  </p:cSld>
  <p:clrMapOvr>
    <a:masterClrMapping/>
  </p:clrMapOvr>
  <p:transition>
    <p:cut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E014-5F95-4561-96F9-A4BEF4A3C893}" type="slidenum">
              <a:rPr lang="en-AU"/>
              <a:pPr>
                <a:defRPr/>
              </a:pPr>
              <a:t>73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3923928" y="44624"/>
            <a:ext cx="25922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8000" b="1" dirty="0" err="1">
                <a:latin typeface="HanWangYenLight" pitchFamily="18" charset="-120"/>
                <a:ea typeface="HanWangYenLight" pitchFamily="18" charset="-120"/>
                <a:cs typeface="+mn-cs"/>
              </a:rPr>
              <a:t>讀經</a:t>
            </a:r>
            <a:endParaRPr lang="en-AU" sz="12000" spc="2000" dirty="0"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5696" y="2204864"/>
            <a:ext cx="69127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800"/>
              <a:t>馬可福音 </a:t>
            </a:r>
            <a:r>
              <a:rPr lang="en-US" altLang="zh-TW" sz="4800" dirty="0"/>
              <a:t>15:21-22</a:t>
            </a:r>
          </a:p>
          <a:p>
            <a:pPr algn="ctr">
              <a:defRPr/>
            </a:pPr>
            <a:r>
              <a:rPr lang="en-US" altLang="zh-TW" sz="4800" dirty="0"/>
              <a:t> (Mark)</a:t>
            </a:r>
          </a:p>
          <a:p>
            <a:pPr algn="ctr">
              <a:defRPr/>
            </a:pPr>
            <a:r>
              <a:rPr lang="ja-JP" altLang="en-US" sz="4800" dirty="0"/>
              <a:t>路加福音  </a:t>
            </a:r>
            <a:r>
              <a:rPr lang="en-AU" sz="4800" dirty="0"/>
              <a:t>9:23-25 </a:t>
            </a:r>
          </a:p>
          <a:p>
            <a:pPr algn="ctr">
              <a:defRPr/>
            </a:pPr>
            <a:r>
              <a:rPr lang="en-AU" sz="4800" dirty="0"/>
              <a:t>(Luke)</a:t>
            </a:r>
            <a:endParaRPr lang="en-US" altLang="zh-TW" sz="4800" dirty="0"/>
          </a:p>
          <a:p>
            <a:pPr algn="ctr">
              <a:defRPr/>
            </a:pPr>
            <a:endParaRPr lang="en-US" altLang="zh-TW" sz="4800" b="1" spc="6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060128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74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-11433" y="5730793"/>
            <a:ext cx="90725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</a:rPr>
              <a:t>馬 可 福 音 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</a:rPr>
              <a:t>15:21-22 (Mark)</a:t>
            </a:r>
            <a:endParaRPr lang="en-US" altLang="zh-TW" sz="2800" b="1" spc="600" dirty="0">
              <a:solidFill>
                <a:schemeClr val="accent6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5702" y="-46892"/>
            <a:ext cx="9144000" cy="576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z="3200" dirty="0">
                <a:ea typeface="HanWangYenLight" pitchFamily="18" charset="-120"/>
              </a:rPr>
              <a:t>15:21 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有一個</a:t>
            </a:r>
            <a:r>
              <a:rPr lang="zh-TW" altLang="en-US" sz="5400" u="sng" dirty="0">
                <a:latin typeface="HanWangYenLight" pitchFamily="18" charset="-120"/>
                <a:ea typeface="HanWangYenLight" pitchFamily="18" charset="-120"/>
              </a:rPr>
              <a:t>古利奈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人</a:t>
            </a:r>
            <a:r>
              <a:rPr lang="zh-TW" altLang="en-US" sz="5400" u="sng" dirty="0">
                <a:latin typeface="HanWangYenLight" pitchFamily="18" charset="-120"/>
                <a:ea typeface="HanWangYenLight" pitchFamily="18" charset="-120"/>
              </a:rPr>
              <a:t>西門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，就是</a:t>
            </a:r>
            <a:r>
              <a:rPr lang="zh-TW" altLang="en-US" sz="5400" u="sng" dirty="0">
                <a:latin typeface="HanWangYenLight" pitchFamily="18" charset="-120"/>
                <a:ea typeface="HanWangYenLight" pitchFamily="18" charset="-120"/>
              </a:rPr>
              <a:t>亞力山大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和</a:t>
            </a:r>
            <a:r>
              <a:rPr lang="zh-TW" altLang="en-US" sz="5400" u="sng" dirty="0">
                <a:latin typeface="HanWangYenLight" pitchFamily="18" charset="-120"/>
                <a:ea typeface="HanWangYenLight" pitchFamily="18" charset="-120"/>
              </a:rPr>
              <a:t>魯孚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的父親，從鄉下來，經過那地方，他們就勉強他同去，好背著耶穌的十字架。</a:t>
            </a:r>
            <a:r>
              <a:rPr lang="en-US" altLang="zh-TW" sz="3200" dirty="0">
                <a:ea typeface="HanWangYenLight" pitchFamily="18" charset="-120"/>
              </a:rPr>
              <a:t>22  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他們帶耶穌到了</a:t>
            </a:r>
            <a:r>
              <a:rPr lang="zh-TW" altLang="en-US" sz="5400" u="sng" dirty="0">
                <a:latin typeface="HanWangYenLight" pitchFamily="18" charset="-120"/>
                <a:ea typeface="HanWangYenLight" pitchFamily="18" charset="-120"/>
              </a:rPr>
              <a:t>各各他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地方 </a:t>
            </a:r>
            <a:r>
              <a:rPr lang="en-US" altLang="zh-TW" sz="5400" dirty="0">
                <a:latin typeface="HanWangYenLight" pitchFamily="18" charset="-120"/>
                <a:ea typeface="HanWangYenLight" pitchFamily="18" charset="-120"/>
              </a:rPr>
              <a:t>(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「各各他」翻出來就是「髑髏地」</a:t>
            </a:r>
            <a:r>
              <a:rPr lang="en-US" altLang="zh-TW" sz="5400" dirty="0">
                <a:latin typeface="HanWangYenLight" pitchFamily="18" charset="-120"/>
                <a:ea typeface="HanWangYenLight" pitchFamily="18" charset="-120"/>
              </a:rPr>
              <a:t>)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。</a:t>
            </a:r>
            <a:endParaRPr lang="en-US" altLang="zh-TW" sz="5400" dirty="0"/>
          </a:p>
        </p:txBody>
      </p:sp>
    </p:spTree>
    <p:extLst>
      <p:ext uri="{BB962C8B-B14F-4D97-AF65-F5344CB8AC3E}">
        <p14:creationId xmlns:p14="http://schemas.microsoft.com/office/powerpoint/2010/main" val="139476969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75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-11433" y="5730793"/>
            <a:ext cx="90725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</a:rPr>
              <a:t>路加福音  </a:t>
            </a:r>
            <a:r>
              <a:rPr lang="en-AU" sz="2800" dirty="0">
                <a:solidFill>
                  <a:schemeClr val="accent6">
                    <a:lumMod val="75000"/>
                  </a:schemeClr>
                </a:solidFill>
              </a:rPr>
              <a:t>9:23-25 (Luke)</a:t>
            </a:r>
            <a:endParaRPr lang="en-US" altLang="zh-TW" sz="2800" b="1" spc="600" dirty="0">
              <a:solidFill>
                <a:schemeClr val="accent6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5702" y="-46892"/>
            <a:ext cx="9144000" cy="576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z="3200" dirty="0">
                <a:ea typeface="HanWangYenLight" pitchFamily="18" charset="-120"/>
              </a:rPr>
              <a:t>9:23 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耶穌又對眾人說：「若有人要跟從我，就當捨己，天天背起他的十字架來跟從我。 </a:t>
            </a:r>
            <a:r>
              <a:rPr lang="en-US" altLang="zh-TW" sz="3200" dirty="0">
                <a:ea typeface="HanWangYenLight" pitchFamily="18" charset="-120"/>
              </a:rPr>
              <a:t>24 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因為凡要救自己生命的，必喪掉生命；凡為我喪掉生命的，必救了生命。</a:t>
            </a:r>
            <a:endParaRPr lang="en-US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73111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76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-11433" y="5730793"/>
            <a:ext cx="90725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</a:rPr>
              <a:t>路加福音  </a:t>
            </a:r>
            <a:r>
              <a:rPr lang="en-AU" sz="2800" dirty="0">
                <a:solidFill>
                  <a:schemeClr val="accent6">
                    <a:lumMod val="75000"/>
                  </a:schemeClr>
                </a:solidFill>
              </a:rPr>
              <a:t>9:23-25 (Luke)</a:t>
            </a:r>
            <a:endParaRPr lang="en-US" altLang="zh-TW" sz="2800" b="1" spc="600" dirty="0">
              <a:solidFill>
                <a:schemeClr val="accent6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5702" y="-46892"/>
            <a:ext cx="9144000" cy="576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z="3200" dirty="0">
                <a:ea typeface="HanWangYenLight" pitchFamily="18" charset="-120"/>
              </a:rPr>
              <a:t>9:25 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人若賺得全世界，卻喪了自己、賠上自己，有什麼益處呢？ </a:t>
            </a:r>
            <a:r>
              <a:rPr lang="en-US" altLang="zh-TW" sz="5400" dirty="0">
                <a:latin typeface="HanWangYenLight" pitchFamily="18" charset="-120"/>
                <a:ea typeface="HanWangYenLight" pitchFamily="18" charset="-120"/>
              </a:rPr>
              <a:t>……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」</a:t>
            </a:r>
            <a:endParaRPr lang="en-US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94962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6255C-C172-4097-8760-ECCEBBB20EF8}" type="slidenum">
              <a:rPr lang="en-AU"/>
              <a:pPr>
                <a:defRPr/>
              </a:pPr>
              <a:t>77</a:t>
            </a:fld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1691680" y="1196752"/>
            <a:ext cx="583264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en-US" sz="6600" b="1" dirty="0" err="1">
                <a:latin typeface="HanWangYenLight" pitchFamily="18" charset="-120"/>
                <a:ea typeface="HanWangYenLight" pitchFamily="18" charset="-120"/>
              </a:rPr>
              <a:t>信息</a:t>
            </a:r>
            <a:r>
              <a:rPr lang="en-US" altLang="en-US" sz="6600" b="1" dirty="0"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ja-JP" altLang="en-US" sz="4500" dirty="0">
                <a:latin typeface="HanWangYenHeavy" pitchFamily="18" charset="-120"/>
                <a:ea typeface="HanWangYenHeavy" pitchFamily="18" charset="-120"/>
              </a:rPr>
              <a:t>成偉邦傳道</a:t>
            </a:r>
            <a:endParaRPr lang="zh-TW" altLang="en-US" sz="4500" dirty="0">
              <a:latin typeface="HanWangYenHeavy" pitchFamily="18" charset="-120"/>
              <a:ea typeface="HanWangYenHeavy" pitchFamily="18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7824" y="3284984"/>
            <a:ext cx="43396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dirty="0">
                <a:latin typeface="Times New Roman" panose="02020603050405020304" pitchFamily="18" charset="0"/>
              </a:rPr>
              <a:t>背十架的西門</a:t>
            </a:r>
            <a:endParaRPr lang="en-AU" sz="540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1268760"/>
            <a:ext cx="8501122" cy="26642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zh-TW" altLang="en-US" sz="6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受難節 </a:t>
            </a:r>
            <a:r>
              <a:rPr lang="en-US" altLang="zh-TW" sz="6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zh-TW" altLang="en-US" sz="6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背十架的西門</a:t>
            </a:r>
            <a:br>
              <a:rPr lang="en-AU" altLang="zh-TW" sz="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zh-TW" altLang="en-US" sz="4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可</a:t>
            </a:r>
            <a:r>
              <a:rPr lang="en-US" altLang="zh-TW" sz="4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15:21-22</a:t>
            </a:r>
            <a:br>
              <a:rPr lang="en-US" altLang="zh-TW" sz="4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zh-TW" altLang="en-US" sz="4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路</a:t>
            </a:r>
            <a:r>
              <a:rPr lang="en-US" altLang="zh-TW" sz="4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9:23-25</a:t>
            </a:r>
            <a:endParaRPr lang="en-AU" sz="4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772400" cy="1587025"/>
          </a:xfrm>
        </p:spPr>
        <p:txBody>
          <a:bodyPr>
            <a:normAutofit/>
          </a:bodyPr>
          <a:lstStyle/>
          <a:p>
            <a:endParaRPr lang="en-US" altLang="zh-TW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zh-TW" altLang="en-US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偉邦傳道</a:t>
            </a:r>
            <a:endParaRPr lang="en-US" altLang="zh-TW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altLang="zh-TW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10/4/2020 </a:t>
            </a:r>
            <a:r>
              <a:rPr lang="zh-TW" alt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雪梨華人基督教會</a:t>
            </a:r>
            <a:endParaRPr lang="en-US" altLang="zh-TW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79E21B-03FC-4565-946E-2CB8FB933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877" y="1417638"/>
            <a:ext cx="8229600" cy="5165724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ts val="3700"/>
              </a:lnSpc>
              <a:spcBef>
                <a:spcPts val="600"/>
              </a:spcBef>
              <a:tabLst>
                <a:tab pos="5743575" algn="l"/>
              </a:tabLst>
            </a:pPr>
            <a:r>
              <a:rPr lang="zh-TW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有一個古利奈人西門，就是亞歷山大和魯孚的父親，從鄉下來，經過那地方。他們就勉強他同去，好背著耶穌的十字架。</a:t>
            </a:r>
            <a:r>
              <a:rPr lang="en-US" altLang="zh-TW" sz="3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可</a:t>
            </a:r>
            <a:r>
              <a:rPr lang="en-US" altLang="zh-TW" sz="3400" dirty="0">
                <a:latin typeface="Calibri" panose="020F0502020204030204" pitchFamily="34" charset="0"/>
                <a:cs typeface="Calibri" panose="020F0502020204030204" pitchFamily="34" charset="0"/>
              </a:rPr>
              <a:t>15:21)</a:t>
            </a:r>
          </a:p>
          <a:p>
            <a:pPr marL="109728" indent="0" algn="just">
              <a:lnSpc>
                <a:spcPts val="2000"/>
              </a:lnSpc>
              <a:spcBef>
                <a:spcPts val="0"/>
              </a:spcBef>
              <a:buNone/>
              <a:tabLst>
                <a:tab pos="5743575" algn="l"/>
              </a:tabLst>
            </a:pPr>
            <a:endParaRPr lang="en-US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3700"/>
              </a:lnSpc>
              <a:spcBef>
                <a:spcPts val="600"/>
              </a:spcBef>
              <a:tabLst>
                <a:tab pos="5743575" algn="l"/>
              </a:tabLst>
            </a:pPr>
            <a:r>
              <a:rPr lang="zh-TW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他們</a:t>
            </a:r>
            <a:r>
              <a:rPr lang="en-US" altLang="zh-TW" sz="4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兵丁及耶穌</a:t>
            </a:r>
            <a:r>
              <a:rPr lang="en-US" altLang="zh-TW" sz="4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出來的時候，遇見一個古利奈人，名叫西門，就勉強他同去，好背著耶穌的十字架。</a:t>
            </a:r>
            <a:r>
              <a:rPr lang="en-AU" altLang="zh-TW" sz="4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sz="3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太</a:t>
            </a:r>
            <a:r>
              <a:rPr lang="en-US" altLang="zh-TW" sz="3400" dirty="0">
                <a:latin typeface="Calibri" panose="020F0502020204030204" pitchFamily="34" charset="0"/>
                <a:cs typeface="Calibri" panose="020F0502020204030204" pitchFamily="34" charset="0"/>
              </a:rPr>
              <a:t>27:32)</a:t>
            </a:r>
          </a:p>
          <a:p>
            <a:pPr marL="109728" indent="0" algn="just">
              <a:lnSpc>
                <a:spcPts val="2000"/>
              </a:lnSpc>
              <a:spcBef>
                <a:spcPts val="0"/>
              </a:spcBef>
              <a:buNone/>
              <a:tabLst>
                <a:tab pos="5743575" algn="l"/>
              </a:tabLst>
            </a:pPr>
            <a:endParaRPr lang="en-US" altLang="zh-TW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3700"/>
              </a:lnSpc>
              <a:spcBef>
                <a:spcPts val="600"/>
              </a:spcBef>
              <a:tabLst>
                <a:tab pos="5743575" algn="l"/>
              </a:tabLst>
            </a:pPr>
            <a:r>
              <a:rPr lang="en-US" altLang="zh-TW" sz="4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兵丁</a:t>
            </a:r>
            <a:r>
              <a:rPr lang="en-US" altLang="zh-TW" sz="4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帶耶穌去的時候，有一個古利奈人西門從鄉下來，他們就抓住他，把十字架擱在他身上，叫他背著跟隨耶穌。</a:t>
            </a:r>
            <a:r>
              <a:rPr lang="en-AU" altLang="zh-TW" sz="4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sz="3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路</a:t>
            </a:r>
            <a:r>
              <a:rPr lang="en-US" altLang="zh-TW" sz="3400" dirty="0">
                <a:latin typeface="Calibri" panose="020F0502020204030204" pitchFamily="34" charset="0"/>
                <a:cs typeface="Calibri" panose="020F0502020204030204" pitchFamily="34" charset="0"/>
              </a:rPr>
              <a:t>23:26)</a:t>
            </a:r>
            <a:endParaRPr lang="en-AU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78B529-5BFB-44A0-B8F5-7F9562A6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F0F16E-FFDD-4397-AB54-CE01B1E05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旁觀者西門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06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如曠野中欣逢居所 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lvl="0"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長途喜見涼亭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lvl="0" algn="ctr"/>
            <a:r>
              <a:rPr lang="en-AU" sz="3600" dirty="0">
                <a:ea typeface="HanWangYenLight" pitchFamily="18" charset="-120"/>
              </a:rPr>
              <a:t>A home within the wilderness</a:t>
            </a:r>
          </a:p>
          <a:p>
            <a:pPr lvl="0" algn="ctr"/>
            <a:r>
              <a:rPr lang="en-AU" sz="3600" dirty="0">
                <a:ea typeface="HanWangYenLight" pitchFamily="18" charset="-120"/>
              </a:rPr>
              <a:t>A rest upon the way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154" y="5087815"/>
            <a:ext cx="9065846" cy="2059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44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主十架下</a:t>
            </a:r>
            <a:b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</a:b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121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881154"/>
      </p:ext>
    </p:extLst>
  </p:cSld>
  <p:clrMapOvr>
    <a:masterClrMapping/>
  </p:clrMapOvr>
  <p:transition>
    <p:cut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78B529-5BFB-44A0-B8F5-7F9562A6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F0F16E-FFDD-4397-AB54-CE01B1E05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古利奈在那裏？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F014C4-EB0D-4FE9-A650-7208818EF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872" y="1190086"/>
            <a:ext cx="6562496" cy="566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538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79E21B-03FC-4565-946E-2CB8FB933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877" y="1417638"/>
            <a:ext cx="8229600" cy="5165724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tabLst>
                <a:tab pos="5743575" algn="l"/>
              </a:tabLst>
            </a:pP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他來過節逾越節</a:t>
            </a:r>
            <a:endParaRPr lang="en-AU" altLang="zh-TW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tabLst>
                <a:tab pos="5743575" algn="l"/>
              </a:tabLst>
            </a:pP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來趁熱鬧</a:t>
            </a:r>
            <a:endParaRPr lang="en-AU" altLang="zh-TW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tabLst>
                <a:tab pos="5743575" algn="l"/>
              </a:tabLst>
            </a:pP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路經耶路撒冷</a:t>
            </a:r>
            <a:endParaRPr lang="en-AU" altLang="zh-TW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tabLst>
                <a:tab pos="5743575" algn="l"/>
              </a:tabLst>
            </a:pPr>
            <a:endParaRPr lang="en-AU" altLang="zh-TW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tabLst>
                <a:tab pos="5743575" algn="l"/>
              </a:tabLst>
            </a:pP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無論如何西門在耶穌釘十字架的過程中，他一直都只是一位旁觀者，從來都沒有想過要參與其中，又或者要有什麼的角色，做什麼事情等等。</a:t>
            </a:r>
            <a:endParaRPr lang="en-A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78B529-5BFB-44A0-B8F5-7F9562A6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F0F16E-FFDD-4397-AB54-CE01B1E05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旁觀者西門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3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79E21B-03FC-4565-946E-2CB8FB933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877" y="1417638"/>
            <a:ext cx="8229600" cy="5165724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tabLst>
                <a:tab pos="5743575" algn="l"/>
              </a:tabLst>
            </a:pP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他們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兵丁及耶穌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出來的時候，遇見一個古利奈人，名叫西門，就勉強他同去，好背著耶穌的十字架。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太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27:32)</a:t>
            </a:r>
          </a:p>
          <a:p>
            <a:pPr algn="just">
              <a:spcBef>
                <a:spcPts val="600"/>
              </a:spcBef>
              <a:tabLst>
                <a:tab pos="5743575" algn="l"/>
              </a:tabLst>
            </a:pPr>
            <a:endParaRPr lang="en-US" altLang="zh-TW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tabLst>
                <a:tab pos="5743575" algn="l"/>
              </a:tabLst>
            </a:pP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帶耶穌去的時候，有一個古利奈人西門從鄉下來，他們就抓住他，把十字架擱在他身上，叫他背著跟隨耶穌。</a:t>
            </a:r>
            <a:r>
              <a:rPr lang="en-AU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路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23:26)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78B529-5BFB-44A0-B8F5-7F9562A6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F0F16E-FFDD-4397-AB54-CE01B1E05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參與者西門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98157F-678D-4B4C-9456-D39D0F84E1D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725" y="1312296"/>
            <a:ext cx="8175700" cy="5165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930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79E21B-03FC-4565-946E-2CB8FB933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877" y="1417638"/>
            <a:ext cx="8229600" cy="5165724"/>
          </a:xfrm>
        </p:spPr>
        <p:txBody>
          <a:bodyPr>
            <a:normAutofit/>
          </a:bodyPr>
          <a:lstStyle/>
          <a:p>
            <a:pPr marL="109728" indent="0" algn="just">
              <a:buNone/>
              <a:tabLst>
                <a:tab pos="5016500" algn="l"/>
                <a:tab pos="6100763" algn="l"/>
              </a:tabLst>
            </a:pPr>
            <a:r>
              <a:rPr lang="en-US" altLang="zh-TW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耶穌說：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你們說我是誰？</a:t>
            </a:r>
            <a:r>
              <a:rPr lang="en-AU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彼得回答說：</a:t>
            </a:r>
            <a:r>
              <a:rPr lang="en-AU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是神所立的基督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AU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AU" altLang="zh-TW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buNone/>
              <a:tabLst>
                <a:tab pos="5016500" algn="l"/>
                <a:tab pos="6100763" algn="l"/>
              </a:tabLst>
            </a:pP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耶穌又對眾人說：</a:t>
            </a:r>
            <a:r>
              <a:rPr lang="en-AU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若有人要跟從我，就當捨己，天天</a:t>
            </a:r>
            <a:r>
              <a:rPr lang="zh-TW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背起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他的十字架來跟從我。</a:t>
            </a:r>
            <a:r>
              <a:rPr lang="en-US" altLang="zh-TW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因為凡要救自己生命的，必喪掉生命；凡為我喪掉生命的，必救了生命。 </a:t>
            </a:r>
            <a:r>
              <a:rPr lang="en-US" altLang="zh-TW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人若賺得全世界，卻喪了自己、賠上自己，有什麼益處呢？</a:t>
            </a:r>
            <a:r>
              <a:rPr lang="en-AU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…… </a:t>
            </a:r>
            <a:r>
              <a:rPr lang="en-US" altLang="zh-TW" sz="3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路</a:t>
            </a:r>
            <a:r>
              <a:rPr lang="en-US" altLang="zh-TW" sz="3000" dirty="0">
                <a:latin typeface="Calibri" panose="020F0502020204030204" pitchFamily="34" charset="0"/>
                <a:cs typeface="Calibri" panose="020F0502020204030204" pitchFamily="34" charset="0"/>
              </a:rPr>
              <a:t>9:20, 23-25)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78B529-5BFB-44A0-B8F5-7F9562A6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F0F16E-FFDD-4397-AB54-CE01B1E05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背十字架跟隨耶穌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64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79E21B-03FC-4565-946E-2CB8FB933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877" y="1417638"/>
            <a:ext cx="8229600" cy="5165724"/>
          </a:xfrm>
        </p:spPr>
        <p:txBody>
          <a:bodyPr>
            <a:normAutofit/>
          </a:bodyPr>
          <a:lstStyle/>
          <a:p>
            <a:pPr marL="109728" indent="0" algn="just">
              <a:buNone/>
              <a:tabLst>
                <a:tab pos="5016500" algn="l"/>
                <a:tab pos="6100763" algn="l"/>
              </a:tabLst>
            </a:pPr>
            <a:r>
              <a:rPr lang="en-US" altLang="zh-TW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耶穌又對眾人說：</a:t>
            </a:r>
            <a:r>
              <a:rPr lang="en-AU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若有人要跟從我，</a:t>
            </a:r>
            <a:r>
              <a:rPr lang="zh-TW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就當捨己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zh-TW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天天</a:t>
            </a:r>
            <a:r>
              <a:rPr lang="zh-TW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背起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他的十字架來跟從我。</a:t>
            </a:r>
            <a:r>
              <a:rPr lang="en-AU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…… </a:t>
            </a:r>
            <a:r>
              <a:rPr lang="en-US" altLang="zh-TW" sz="3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路</a:t>
            </a:r>
            <a:r>
              <a:rPr lang="en-US" altLang="zh-TW" sz="3000" dirty="0">
                <a:latin typeface="Calibri" panose="020F0502020204030204" pitchFamily="34" charset="0"/>
                <a:cs typeface="Calibri" panose="020F0502020204030204" pitchFamily="34" charset="0"/>
              </a:rPr>
              <a:t>9:23)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78B529-5BFB-44A0-B8F5-7F9562A6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F0F16E-FFDD-4397-AB54-CE01B1E05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背十字架跟隨耶穌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66534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79E21B-03FC-4565-946E-2CB8FB933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877" y="1417638"/>
            <a:ext cx="8229600" cy="5355431"/>
          </a:xfrm>
        </p:spPr>
        <p:txBody>
          <a:bodyPr>
            <a:noAutofit/>
          </a:bodyPr>
          <a:lstStyle/>
          <a:p>
            <a:pPr marL="109728" indent="0" algn="just">
              <a:buNone/>
              <a:tabLst>
                <a:tab pos="5016500" algn="l"/>
                <a:tab pos="6100763" algn="l"/>
              </a:tabLst>
            </a:pP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耶穌同門徒來到一個地方，名叫客西馬尼，就對他們說：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你們坐在這裡，等我到那邊去禱告。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37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於是帶著彼得和西庇太的兩個兒子同去，就</a:t>
            </a:r>
            <a:r>
              <a:rPr lang="zh-TW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憂愁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起來，</a:t>
            </a:r>
            <a:r>
              <a:rPr lang="zh-TW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極其難過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en-US" altLang="zh-TW" sz="35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</a:t>
            </a:r>
            <a:r>
              <a:rPr lang="zh-TW" altLang="en-US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便對他們說：</a:t>
            </a:r>
            <a:r>
              <a:rPr lang="en-AU" altLang="zh-TW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我心裡甚是憂傷，幾乎要死。你們在這裡等候，和我一同警醒。</a:t>
            </a:r>
            <a:r>
              <a:rPr lang="en-AU" altLang="zh-TW" sz="3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altLang="zh-TW" sz="35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78B529-5BFB-44A0-B8F5-7F9562A6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F0F16E-FFDD-4397-AB54-CE01B1E05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耶穌的捨己 </a:t>
            </a:r>
            <a:r>
              <a:rPr lang="en-AU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馬太</a:t>
            </a:r>
            <a:r>
              <a:rPr lang="en-US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26:36-44)</a:t>
            </a:r>
            <a:endParaRPr lang="en-AU" sz="3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74202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79E21B-03FC-4565-946E-2CB8FB933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877" y="1417638"/>
            <a:ext cx="8229600" cy="5355431"/>
          </a:xfrm>
        </p:spPr>
        <p:txBody>
          <a:bodyPr>
            <a:noAutofit/>
          </a:bodyPr>
          <a:lstStyle/>
          <a:p>
            <a:pPr marL="109728" indent="0" algn="just">
              <a:buNone/>
              <a:tabLst>
                <a:tab pos="5016500" algn="l"/>
                <a:tab pos="6100763" algn="l"/>
              </a:tabLst>
            </a:pP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耶穌同門徒來到一個地方，名叫客西馬尼，就對他們說：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你們坐在這裡，等我到那邊去禱告。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37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於是帶著彼得和西庇太的兩個兒子同去，就憂愁起來，極其難過，</a:t>
            </a: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38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便對他們說：</a:t>
            </a:r>
            <a:r>
              <a:rPr lang="en-AU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我</a:t>
            </a:r>
            <a:r>
              <a:rPr lang="zh-TW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心裡甚是憂傷，幾乎要死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。你們在這裡等候，和我一同警醒。</a:t>
            </a:r>
            <a:r>
              <a:rPr lang="en-AU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”……</a:t>
            </a:r>
            <a:endParaRPr lang="en-US" altLang="zh-TW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78B529-5BFB-44A0-B8F5-7F9562A6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F0F16E-FFDD-4397-AB54-CE01B1E05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耶穌的捨己 </a:t>
            </a:r>
            <a:r>
              <a:rPr lang="en-AU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馬太</a:t>
            </a:r>
            <a:r>
              <a:rPr lang="en-US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26:36-44)</a:t>
            </a:r>
            <a:endParaRPr lang="en-AU" sz="3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47505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79E21B-03FC-4565-946E-2CB8FB933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877" y="1417638"/>
            <a:ext cx="8229600" cy="5355431"/>
          </a:xfrm>
        </p:spPr>
        <p:txBody>
          <a:bodyPr>
            <a:noAutofit/>
          </a:bodyPr>
          <a:lstStyle/>
          <a:p>
            <a:pPr marL="109728" indent="0" algn="just">
              <a:buNone/>
              <a:tabLst>
                <a:tab pos="5016500" algn="l"/>
                <a:tab pos="6100763" algn="l"/>
              </a:tabLst>
            </a:pP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39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他就稍往前走，俯伏在地，禱告說：</a:t>
            </a:r>
            <a:r>
              <a:rPr lang="en-AU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我父啊！倘若可行，求你叫這杯離開我！</a:t>
            </a:r>
            <a:endParaRPr lang="en-AU" altLang="zh-TW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buNone/>
              <a:tabLst>
                <a:tab pos="5016500" algn="l"/>
                <a:tab pos="6100763" algn="l"/>
              </a:tabLst>
            </a:pP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然而，</a:t>
            </a:r>
            <a:r>
              <a:rPr lang="zh-TW" alt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不要照我的意思，只要照你的意思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AU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09728" indent="0" algn="just">
              <a:buNone/>
              <a:tabLst>
                <a:tab pos="5016500" algn="l"/>
                <a:tab pos="6100763" algn="l"/>
              </a:tabLst>
            </a:pP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42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第二次又去禱告說：</a:t>
            </a:r>
            <a:r>
              <a:rPr lang="en-AU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我父啊！這杯若不能離開我，必要我喝，</a:t>
            </a:r>
            <a:r>
              <a:rPr lang="zh-TW" altLang="en-US" sz="35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就願你的意旨成全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！</a:t>
            </a:r>
            <a:r>
              <a:rPr lang="en-AU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43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又來，見他們睡著了，因為他們的眼睛困倦。</a:t>
            </a:r>
            <a:r>
              <a:rPr lang="en-US" altLang="zh-TW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44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耶穌又離開他們去了。第三次禱告，說的話還是與先前一樣。</a:t>
            </a:r>
            <a:endParaRPr lang="en-US" altLang="zh-TW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78B529-5BFB-44A0-B8F5-7F9562A6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F0F16E-FFDD-4397-AB54-CE01B1E05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耶穌的捨己 </a:t>
            </a:r>
            <a:r>
              <a:rPr lang="en-AU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馬太</a:t>
            </a:r>
            <a:r>
              <a:rPr lang="en-US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26:36-44)</a:t>
            </a:r>
            <a:endParaRPr lang="en-AU" sz="3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1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6D5189-42BB-401D-814A-579C4F6C4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9"/>
            <a:ext cx="8363272" cy="5102034"/>
          </a:xfrm>
        </p:spPr>
        <p:txBody>
          <a:bodyPr>
            <a:noAutofit/>
          </a:bodyPr>
          <a:lstStyle/>
          <a:p>
            <a:pPr marL="109728" indent="0">
              <a:lnSpc>
                <a:spcPts val="4200"/>
              </a:lnSpc>
              <a:spcBef>
                <a:spcPts val="0"/>
              </a:spcBef>
              <a:buNone/>
              <a:tabLst>
                <a:tab pos="1166813" algn="l"/>
              </a:tabLst>
            </a:pP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在過去的 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年，教</a:t>
            </a:r>
            <a:endParaRPr lang="en-AU" altLang="zh-TW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lnSpc>
                <a:spcPts val="4200"/>
              </a:lnSpc>
              <a:spcBef>
                <a:spcPts val="0"/>
              </a:spcBef>
              <a:buNone/>
              <a:tabLst>
                <a:tab pos="1166813" algn="l"/>
              </a:tabLst>
            </a:pP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會增長是重要的課</a:t>
            </a:r>
            <a:endParaRPr lang="en-AU" altLang="zh-TW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lnSpc>
                <a:spcPts val="4200"/>
              </a:lnSpc>
              <a:spcBef>
                <a:spcPts val="0"/>
              </a:spcBef>
              <a:buNone/>
              <a:tabLst>
                <a:tab pos="1166813" algn="l"/>
              </a:tabLst>
            </a:pP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題。我們為教會人</a:t>
            </a:r>
            <a:endParaRPr lang="en-AU" altLang="zh-TW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lnSpc>
                <a:spcPts val="4200"/>
              </a:lnSpc>
              <a:spcBef>
                <a:spcPts val="0"/>
              </a:spcBef>
              <a:buNone/>
              <a:tabLst>
                <a:tab pos="1166813" algn="l"/>
              </a:tabLst>
            </a:pP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數增多而高興，然</a:t>
            </a:r>
            <a:endParaRPr lang="en-AU" altLang="zh-TW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lnSpc>
                <a:spcPts val="4200"/>
              </a:lnSpc>
              <a:spcBef>
                <a:spcPts val="0"/>
              </a:spcBef>
              <a:buNone/>
              <a:tabLst>
                <a:tab pos="1166813" algn="l"/>
              </a:tabLst>
            </a:pP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而人數的增多卻往</a:t>
            </a:r>
            <a:endParaRPr lang="en-AU" altLang="zh-TW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lnSpc>
                <a:spcPts val="4200"/>
              </a:lnSpc>
              <a:spcBef>
                <a:spcPts val="0"/>
              </a:spcBef>
              <a:buNone/>
              <a:tabLst>
                <a:tab pos="1166813" algn="l"/>
              </a:tabLst>
            </a:pP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往缺乏深度。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Chuck </a:t>
            </a:r>
          </a:p>
          <a:p>
            <a:pPr marL="109728" indent="0">
              <a:lnSpc>
                <a:spcPts val="4200"/>
              </a:lnSpc>
              <a:spcBef>
                <a:spcPts val="0"/>
              </a:spcBef>
              <a:buNone/>
              <a:tabLst>
                <a:tab pos="1166813" algn="l"/>
              </a:tabLst>
            </a:pP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Colson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說得對，教</a:t>
            </a:r>
            <a:endParaRPr lang="en-AU" altLang="zh-TW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lnSpc>
                <a:spcPts val="4200"/>
              </a:lnSpc>
              <a:spcBef>
                <a:spcPts val="0"/>
              </a:spcBef>
              <a:buNone/>
              <a:tabLst>
                <a:tab pos="1166813" algn="l"/>
              </a:tabLst>
            </a:pP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會足有三千里闊，但深度只有一吋。很多會友都是屬靈的嬰孩！</a:t>
            </a:r>
            <a:endParaRPr lang="en-A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1AD556-F4D2-46A8-B02E-DF1704F3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BF1E43-F8F5-40A4-8158-86E04A7EF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斯托得看今天的教會 </a:t>
            </a:r>
            <a:r>
              <a:rPr lang="en-US" altLang="zh-TW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(4/1921 – 7/2011)</a:t>
            </a:r>
            <a:endParaRPr lang="en-AU" sz="2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DA1DA8-BB37-4537-B3F8-18C312DEC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951" y="1268760"/>
            <a:ext cx="4362545" cy="387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7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6D5189-42BB-401D-814A-579C4F6C4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510203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tabLst>
                <a:tab pos="363538" algn="l"/>
                <a:tab pos="1166813" algn="l"/>
              </a:tabLst>
            </a:pPr>
            <a:r>
              <a:rPr lang="zh-TW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廉價的恩典</a:t>
            </a:r>
            <a:endParaRPr lang="en-AU" altLang="zh-TW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363" indent="-250825">
              <a:spcBef>
                <a:spcPts val="1200"/>
              </a:spcBef>
              <a:tabLst>
                <a:tab pos="363538" algn="l"/>
                <a:tab pos="1166813" algn="l"/>
              </a:tabLst>
            </a:pP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我們強調有多少人參加聚會，</a:t>
            </a:r>
            <a:endParaRPr lang="en-AU" altLang="zh-TW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363" indent="-250825">
              <a:spcBef>
                <a:spcPts val="0"/>
              </a:spcBef>
              <a:buNone/>
              <a:tabLst>
                <a:tab pos="363538" algn="l"/>
                <a:tab pos="1166813" algn="l"/>
              </a:tabLst>
            </a:pPr>
            <a:r>
              <a:rPr lang="en-AU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重視出席人數，但對屬靈的</a:t>
            </a:r>
            <a:endParaRPr lang="en-AU" altLang="zh-TW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363" indent="-250825">
              <a:spcBef>
                <a:spcPts val="0"/>
              </a:spcBef>
              <a:buNone/>
              <a:tabLst>
                <a:tab pos="363538" algn="l"/>
                <a:tab pos="1166813" algn="l"/>
              </a:tabLst>
            </a:pPr>
            <a:r>
              <a:rPr lang="en-AU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質素卻要很求低；我們很強</a:t>
            </a:r>
            <a:endParaRPr lang="en-AU" altLang="zh-TW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363" indent="-250825">
              <a:spcBef>
                <a:spcPts val="0"/>
              </a:spcBef>
              <a:buNone/>
              <a:tabLst>
                <a:tab pos="363538" algn="l"/>
                <a:tab pos="1166813" algn="l"/>
              </a:tabLst>
            </a:pPr>
            <a:r>
              <a:rPr lang="en-AU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調神的愛，重視神赦罪的恩</a:t>
            </a:r>
            <a:endParaRPr lang="en-AU" altLang="zh-TW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363" indent="-250825">
              <a:spcBef>
                <a:spcPts val="0"/>
              </a:spcBef>
              <a:buNone/>
              <a:tabLst>
                <a:tab pos="363538" algn="l"/>
                <a:tab pos="1166813" algn="l"/>
              </a:tabLst>
            </a:pPr>
            <a:r>
              <a:rPr lang="en-AU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典，但對於作門徒的信息，卻不強調或</a:t>
            </a:r>
            <a:endParaRPr lang="en-AU" altLang="zh-TW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363" indent="-250825">
              <a:spcBef>
                <a:spcPts val="0"/>
              </a:spcBef>
              <a:buNone/>
              <a:tabLst>
                <a:tab pos="363538" algn="l"/>
                <a:tab pos="1166813" algn="l"/>
              </a:tabLst>
            </a:pPr>
            <a:r>
              <a:rPr lang="en-AU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者教導的不多，以致我們對自己的要求</a:t>
            </a:r>
            <a:endParaRPr lang="en-AU" altLang="zh-TW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363" indent="-250825">
              <a:spcBef>
                <a:spcPts val="0"/>
              </a:spcBef>
              <a:buNone/>
              <a:tabLst>
                <a:tab pos="363538" algn="l"/>
                <a:tab pos="1166813" algn="l"/>
              </a:tabLst>
            </a:pPr>
            <a:r>
              <a:rPr lang="en-AU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很低，我們滿足於個人屬靈的景況。</a:t>
            </a:r>
            <a:endParaRPr lang="en-A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1AD556-F4D2-46A8-B02E-DF1704F3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BF1E43-F8F5-40A4-8158-86E04A7EF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 fontScale="90000"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潘霍華看今天的教會 </a:t>
            </a:r>
            <a:r>
              <a:rPr lang="en-AU" altLang="zh-TW" sz="3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(2/</a:t>
            </a:r>
            <a:r>
              <a:rPr lang="en-US" altLang="zh-TW" sz="3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1906-</a:t>
            </a:r>
            <a:r>
              <a:rPr lang="en-AU" altLang="zh-TW" sz="3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4/</a:t>
            </a:r>
            <a:r>
              <a:rPr lang="en-US" altLang="zh-TW" sz="3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1945)</a:t>
            </a:r>
            <a:endParaRPr lang="en-AU" sz="3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CF7B4A-C154-406A-B8CA-5F26CAF2C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1196752"/>
            <a:ext cx="2376264" cy="300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4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到此得釋肩頭重擔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lvl="0"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養力奔赴前程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lvl="0" algn="ctr"/>
            <a:r>
              <a:rPr lang="en-AU" sz="3600" dirty="0">
                <a:ea typeface="HanWangYenLight" pitchFamily="18" charset="-120"/>
              </a:rPr>
              <a:t>From the burning of the noon-tide heat</a:t>
            </a:r>
          </a:p>
          <a:p>
            <a:pPr lvl="0" algn="ctr"/>
            <a:r>
              <a:rPr lang="en-AU" sz="3600" dirty="0">
                <a:ea typeface="HanWangYenLight" pitchFamily="18" charset="-120"/>
              </a:rPr>
              <a:t>And the burden of the day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154" y="5087815"/>
            <a:ext cx="9065846" cy="2059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44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主十架下</a:t>
            </a:r>
            <a:b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</a:b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121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089540"/>
      </p:ext>
    </p:extLst>
  </p:cSld>
  <p:clrMapOvr>
    <a:masterClrMapping/>
  </p:clrMapOvr>
  <p:transition>
    <p:cut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3FB393-345E-4131-A1BF-C56E7E773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zh-TW" altLang="en-US" sz="3600" dirty="0"/>
              <a:t>若有人要跟從我，就當捨己，天天背起他的十字架來跟從我。因為凡要救自己生命的，必喪掉生命；凡為我喪掉生命的，必救了生命。人若賺得全世界，卻喪了自己、賠上自己，有什麼益處呢？</a:t>
            </a:r>
            <a:endParaRPr lang="en-AU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3922A0-5BE4-406A-BC4E-2C47A12B7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F0875B-DA65-4B6A-807C-BD0BC51ED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耶穌看今天的教會</a:t>
            </a:r>
            <a:endParaRPr lang="en-AU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43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/>
              <a:t>完</a:t>
            </a:r>
            <a:endParaRPr lang="en-AU" sz="6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92</a:t>
            </a:fld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1506810" y="2996952"/>
            <a:ext cx="7244291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algn="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latin typeface="HanWangYenHeavy" pitchFamily="18" charset="-120"/>
                <a:ea typeface="HanWangYenHeavy" pitchFamily="18" charset="-120"/>
                <a:cs typeface="+mn-cs"/>
              </a:rPr>
              <a:t>Hymns of Life </a:t>
            </a:r>
            <a:r>
              <a:rPr lang="en-US" sz="3500" dirty="0" err="1"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3500" dirty="0"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altLang="zh-TW" sz="3500" dirty="0">
                <a:latin typeface="HanWangYenHeavy" pitchFamily="18" charset="-120"/>
                <a:ea typeface="HanWangYenHeavy" pitchFamily="18" charset="-120"/>
              </a:rPr>
              <a:t>126</a:t>
            </a:r>
            <a:r>
              <a:rPr lang="zh-TW" altLang="en-US" sz="3500" dirty="0"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sz="3500" dirty="0"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38962" y="764704"/>
            <a:ext cx="17240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6000" dirty="0">
                <a:latin typeface="HanWangYenHeavy" pitchFamily="18" charset="-120"/>
                <a:ea typeface="HanWangYenHeavy" pitchFamily="18" charset="-120"/>
                <a:cs typeface="+mn-cs"/>
              </a:rPr>
              <a:t>奉獻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21681" y="4293096"/>
            <a:ext cx="64294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800" spc="600" dirty="0">
                <a:latin typeface="HanWangYenHeavy" panose="02020300000000000000" pitchFamily="18" charset="-120"/>
                <a:ea typeface="HanWangYenHeavy" panose="02020300000000000000" pitchFamily="18" charset="-120"/>
              </a:rPr>
              <a:t>我曾捨命為你 </a:t>
            </a:r>
          </a:p>
        </p:txBody>
      </p:sp>
    </p:spTree>
    <p:extLst>
      <p:ext uri="{BB962C8B-B14F-4D97-AF65-F5344CB8AC3E}">
        <p14:creationId xmlns:p14="http://schemas.microsoft.com/office/powerpoint/2010/main" val="214511614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8864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我曾捨命為你，我血為你流出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救你從死復起，使你罪過得贖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endParaRPr lang="zh-TW" altLang="en-US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93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126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我曾捨命為你</a:t>
            </a:r>
          </a:p>
        </p:txBody>
      </p:sp>
    </p:spTree>
    <p:extLst>
      <p:ext uri="{BB962C8B-B14F-4D97-AF65-F5344CB8AC3E}">
        <p14:creationId xmlns:p14="http://schemas.microsoft.com/office/powerpoint/2010/main" val="3623704569"/>
      </p:ext>
    </p:extLst>
  </p:cSld>
  <p:clrMapOvr>
    <a:masterClrMapping/>
  </p:clrMapOvr>
  <p:transition>
    <p:cut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8864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為你為你我命曾捨，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你捨何事為我？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5400" dirty="0">
                <a:latin typeface="HanWangYenLight" pitchFamily="18" charset="-120"/>
                <a:ea typeface="HanWangYenLight" pitchFamily="18" charset="-120"/>
              </a:rPr>
              <a:t>x 2</a:t>
            </a:r>
            <a:endParaRPr lang="zh-TW" altLang="en-US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94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126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我曾捨命為你</a:t>
            </a:r>
          </a:p>
        </p:txBody>
      </p:sp>
    </p:spTree>
    <p:extLst>
      <p:ext uri="{BB962C8B-B14F-4D97-AF65-F5344CB8AC3E}">
        <p14:creationId xmlns:p14="http://schemas.microsoft.com/office/powerpoint/2010/main" val="4177678174"/>
      </p:ext>
    </p:extLst>
  </p:cSld>
  <p:clrMapOvr>
    <a:masterClrMapping/>
  </p:clrMapOvr>
  <p:transition>
    <p:cut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8864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我離父家天庭，撇下榮耀寶座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來此暗世塵瀛，飽嘗孤單漂泊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>
                <a:solidFill>
                  <a:schemeClr val="bg1"/>
                </a:solidFill>
              </a:rPr>
              <a:t>V2a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95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126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我曾捨命為你</a:t>
            </a:r>
          </a:p>
        </p:txBody>
      </p:sp>
    </p:spTree>
    <p:extLst>
      <p:ext uri="{BB962C8B-B14F-4D97-AF65-F5344CB8AC3E}">
        <p14:creationId xmlns:p14="http://schemas.microsoft.com/office/powerpoint/2010/main" val="1374256647"/>
      </p:ext>
    </p:extLst>
  </p:cSld>
  <p:clrMapOvr>
    <a:masterClrMapping/>
  </p:clrMapOvr>
  <p:transition>
    <p:cut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8864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為你為你天家曾捨，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你捨何福為我？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5400" dirty="0">
                <a:latin typeface="HanWangYenLight" pitchFamily="18" charset="-120"/>
                <a:ea typeface="HanWangYenLight" pitchFamily="18" charset="-120"/>
              </a:rPr>
              <a:t> x 2</a:t>
            </a:r>
            <a:endParaRPr lang="zh-TW" altLang="en-US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endParaRPr lang="zh-TW" altLang="en-US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96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126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我曾捨命為你</a:t>
            </a:r>
          </a:p>
        </p:txBody>
      </p:sp>
    </p:spTree>
    <p:extLst>
      <p:ext uri="{BB962C8B-B14F-4D97-AF65-F5344CB8AC3E}">
        <p14:creationId xmlns:p14="http://schemas.microsoft.com/office/powerpoint/2010/main" val="1417386920"/>
      </p:ext>
    </p:extLst>
  </p:cSld>
  <p:clrMapOvr>
    <a:masterClrMapping/>
  </p:clrMapOvr>
  <p:transition>
    <p:cut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8864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為你飽嘗苦痛，口舌難以形容忍受槍刺鞭傷，救你脫離死亡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>
                <a:solidFill>
                  <a:schemeClr val="bg1"/>
                </a:solidFill>
              </a:rPr>
              <a:t>V3a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97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126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我曾捨命為你</a:t>
            </a:r>
          </a:p>
        </p:txBody>
      </p:sp>
    </p:spTree>
    <p:extLst>
      <p:ext uri="{BB962C8B-B14F-4D97-AF65-F5344CB8AC3E}">
        <p14:creationId xmlns:p14="http://schemas.microsoft.com/office/powerpoint/2010/main" val="1512030072"/>
      </p:ext>
    </p:extLst>
  </p:cSld>
  <p:clrMapOvr>
    <a:masterClrMapping/>
  </p:clrMapOvr>
  <p:transition>
    <p:cut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8864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為你為你忍受一切，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你受何苦為我？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5400" dirty="0">
                <a:latin typeface="HanWangYenLight" pitchFamily="18" charset="-120"/>
                <a:ea typeface="HanWangYenLight" pitchFamily="18" charset="-120"/>
              </a:rPr>
              <a:t>X 2</a:t>
            </a:r>
            <a:endParaRPr lang="zh-TW" altLang="en-US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V3b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98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126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我曾捨命為你</a:t>
            </a:r>
          </a:p>
        </p:txBody>
      </p:sp>
    </p:spTree>
    <p:extLst>
      <p:ext uri="{BB962C8B-B14F-4D97-AF65-F5344CB8AC3E}">
        <p14:creationId xmlns:p14="http://schemas.microsoft.com/office/powerpoint/2010/main" val="3626412542"/>
      </p:ext>
    </p:extLst>
  </p:cSld>
  <p:clrMapOvr>
    <a:masterClrMapping/>
  </p:clrMapOvr>
  <p:transition>
    <p:cut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8864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我從天庭父家，謙卑屈尊降下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帶來完備救恩，並我寬容憐憫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>
                <a:solidFill>
                  <a:schemeClr val="bg1"/>
                </a:solidFill>
              </a:rPr>
              <a:t>V4a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99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126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我曾捨命為你</a:t>
            </a:r>
          </a:p>
        </p:txBody>
      </p:sp>
    </p:spTree>
    <p:extLst>
      <p:ext uri="{BB962C8B-B14F-4D97-AF65-F5344CB8AC3E}">
        <p14:creationId xmlns:p14="http://schemas.microsoft.com/office/powerpoint/2010/main" val="3279083311"/>
      </p:ext>
    </p:extLst>
  </p:cSld>
  <p:clrMapOvr>
    <a:masterClrMapping/>
  </p:clrMapOvr>
  <p:transition>
    <p:cut/>
  </p:transition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Canto_wk245.sa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to_wk245.sample.potx" id="{C6DDBEC8-76EC-4553-B280-5054F1741D4E}" vid="{1C79B4D6-4707-4EEF-BED0-E1E5FACF26E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anto_wk245.sa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to_wk245.sample.potx" id="{C6DDBEC8-76EC-4553-B280-5054F1741D4E}" vid="{1C79B4D6-4707-4EEF-BED0-E1E5FACF26E9}"/>
    </a:ext>
  </a:extLst>
</a:theme>
</file>

<file path=ppt/theme/theme4.xml><?xml version="1.0" encoding="utf-8"?>
<a:theme xmlns:a="http://schemas.openxmlformats.org/drawingml/2006/main" name="2_Canto_wk245.sa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to_wk245.sample.potx" id="{C6DDBEC8-76EC-4553-B280-5054F1741D4E}" vid="{1C79B4D6-4707-4EEF-BED0-E1E5FACF26E9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Canto_wk245.sample</Template>
  <TotalTime>10019</TotalTime>
  <Words>6821</Words>
  <Application>Microsoft Office PowerPoint</Application>
  <PresentationFormat>On-screen Show (4:3)</PresentationFormat>
  <Paragraphs>761</Paragraphs>
  <Slides>117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117</vt:i4>
      </vt:variant>
    </vt:vector>
  </HeadingPairs>
  <TitlesOfParts>
    <vt:vector size="135" baseType="lpstr">
      <vt:lpstr>DFKai-SB</vt:lpstr>
      <vt:lpstr>HanWangYenHeavy</vt:lpstr>
      <vt:lpstr>HanWangYenLight</vt:lpstr>
      <vt:lpstr>Helvetica Neue</vt:lpstr>
      <vt:lpstr>Arial</vt:lpstr>
      <vt:lpstr>Calibri</vt:lpstr>
      <vt:lpstr>Calibri Light</vt:lpstr>
      <vt:lpstr>Lucida Sans Unicode</vt:lpstr>
      <vt:lpstr>Times New Roman</vt:lpstr>
      <vt:lpstr>Verdana</vt:lpstr>
      <vt:lpstr>Wingdings 2</vt:lpstr>
      <vt:lpstr>Wingdings 3</vt:lpstr>
      <vt:lpstr>Canto_wk245.sample</vt:lpstr>
      <vt:lpstr>Custom Design</vt:lpstr>
      <vt:lpstr>1_Canto_wk245.sample</vt:lpstr>
      <vt:lpstr>2_Canto_wk245.sample</vt:lpstr>
      <vt:lpstr>1_Office Theme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聖餐安排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受難節 – 背十架的西門 可15:21-22 路9:23-25</vt:lpstr>
      <vt:lpstr>旁觀者西門</vt:lpstr>
      <vt:lpstr>古利奈在那裏？</vt:lpstr>
      <vt:lpstr>旁觀者西門</vt:lpstr>
      <vt:lpstr>參與者西門</vt:lpstr>
      <vt:lpstr>背十字架跟隨耶穌</vt:lpstr>
      <vt:lpstr>背十字架跟隨耶穌</vt:lpstr>
      <vt:lpstr>耶穌的捨己 (馬太26:36-44)</vt:lpstr>
      <vt:lpstr>耶穌的捨己 (馬太26:36-44)</vt:lpstr>
      <vt:lpstr>耶穌的捨己 (馬太26:36-44)</vt:lpstr>
      <vt:lpstr>斯托得看今天的教會 (4/1921 – 7/2011)</vt:lpstr>
      <vt:lpstr>潘霍華看今天的教會 (2/1906-4/1945)</vt:lpstr>
      <vt:lpstr>耶穌看今天的教會</vt:lpstr>
      <vt:lpstr>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Frankie</dc:creator>
  <cp:lastModifiedBy>MagMag 珠瑪璣 주민연</cp:lastModifiedBy>
  <cp:revision>2159</cp:revision>
  <dcterms:created xsi:type="dcterms:W3CDTF">2014-08-20T02:29:42Z</dcterms:created>
  <dcterms:modified xsi:type="dcterms:W3CDTF">2020-04-10T04:10:28Z</dcterms:modified>
</cp:coreProperties>
</file>