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689" r:id="rId4"/>
  </p:sldMasterIdLst>
  <p:notesMasterIdLst>
    <p:notesMasterId r:id="rId90"/>
  </p:notesMasterIdLst>
  <p:handoutMasterIdLst>
    <p:handoutMasterId r:id="rId91"/>
  </p:handoutMasterIdLst>
  <p:sldIdLst>
    <p:sldId id="841" r:id="rId5"/>
    <p:sldId id="2966" r:id="rId6"/>
    <p:sldId id="260" r:id="rId7"/>
    <p:sldId id="265" r:id="rId8"/>
    <p:sldId id="3526" r:id="rId9"/>
    <p:sldId id="3515" r:id="rId10"/>
    <p:sldId id="3606" r:id="rId11"/>
    <p:sldId id="3607" r:id="rId12"/>
    <p:sldId id="3608" r:id="rId13"/>
    <p:sldId id="3609" r:id="rId14"/>
    <p:sldId id="3610" r:id="rId15"/>
    <p:sldId id="3611" r:id="rId16"/>
    <p:sldId id="3612" r:id="rId17"/>
    <p:sldId id="3613" r:id="rId18"/>
    <p:sldId id="3614" r:id="rId19"/>
    <p:sldId id="3615" r:id="rId20"/>
    <p:sldId id="3533" r:id="rId21"/>
    <p:sldId id="3245" r:id="rId22"/>
    <p:sldId id="3616" r:id="rId23"/>
    <p:sldId id="3617" r:id="rId24"/>
    <p:sldId id="3618" r:id="rId25"/>
    <p:sldId id="3619" r:id="rId26"/>
    <p:sldId id="3620" r:id="rId27"/>
    <p:sldId id="3621" r:id="rId28"/>
    <p:sldId id="3622" r:id="rId29"/>
    <p:sldId id="3623" r:id="rId30"/>
    <p:sldId id="3624" r:id="rId31"/>
    <p:sldId id="3625" r:id="rId32"/>
    <p:sldId id="3626" r:id="rId33"/>
    <p:sldId id="3633" r:id="rId34"/>
    <p:sldId id="3628" r:id="rId35"/>
    <p:sldId id="3629" r:id="rId36"/>
    <p:sldId id="3630" r:id="rId37"/>
    <p:sldId id="3631" r:id="rId38"/>
    <p:sldId id="3632" r:id="rId39"/>
    <p:sldId id="2967" r:id="rId40"/>
    <p:sldId id="1526" r:id="rId41"/>
    <p:sldId id="3598" r:id="rId42"/>
    <p:sldId id="3599" r:id="rId43"/>
    <p:sldId id="3600" r:id="rId44"/>
    <p:sldId id="3601" r:id="rId45"/>
    <p:sldId id="3602" r:id="rId46"/>
    <p:sldId id="3603" r:id="rId47"/>
    <p:sldId id="3604" r:id="rId48"/>
    <p:sldId id="3605" r:id="rId49"/>
    <p:sldId id="2505" r:id="rId50"/>
    <p:sldId id="3529" r:id="rId51"/>
    <p:sldId id="3530" r:id="rId52"/>
    <p:sldId id="891" r:id="rId53"/>
    <p:sldId id="3587" r:id="rId54"/>
    <p:sldId id="3634" r:id="rId55"/>
    <p:sldId id="3635" r:id="rId56"/>
    <p:sldId id="336" r:id="rId57"/>
    <p:sldId id="287" r:id="rId58"/>
    <p:sldId id="351" r:id="rId59"/>
    <p:sldId id="349" r:id="rId60"/>
    <p:sldId id="375" r:id="rId61"/>
    <p:sldId id="376" r:id="rId62"/>
    <p:sldId id="378" r:id="rId63"/>
    <p:sldId id="363" r:id="rId64"/>
    <p:sldId id="381" r:id="rId65"/>
    <p:sldId id="384" r:id="rId66"/>
    <p:sldId id="383" r:id="rId67"/>
    <p:sldId id="387" r:id="rId68"/>
    <p:sldId id="385" r:id="rId69"/>
    <p:sldId id="388" r:id="rId70"/>
    <p:sldId id="386" r:id="rId71"/>
    <p:sldId id="3636" r:id="rId72"/>
    <p:sldId id="3147" r:id="rId73"/>
    <p:sldId id="3543" r:id="rId74"/>
    <p:sldId id="3589" r:id="rId75"/>
    <p:sldId id="3590" r:id="rId76"/>
    <p:sldId id="3591" r:id="rId77"/>
    <p:sldId id="3592" r:id="rId78"/>
    <p:sldId id="3593" r:id="rId79"/>
    <p:sldId id="3594" r:id="rId80"/>
    <p:sldId id="3595" r:id="rId81"/>
    <p:sldId id="2474" r:id="rId82"/>
    <p:sldId id="2475" r:id="rId83"/>
    <p:sldId id="2476" r:id="rId84"/>
    <p:sldId id="3535" r:id="rId85"/>
    <p:sldId id="3596" r:id="rId86"/>
    <p:sldId id="3597" r:id="rId87"/>
    <p:sldId id="342" r:id="rId88"/>
    <p:sldId id="327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429" autoAdjust="0"/>
    <p:restoredTop sz="93515" autoAdjust="0"/>
  </p:normalViewPr>
  <p:slideViewPr>
    <p:cSldViewPr>
      <p:cViewPr varScale="1">
        <p:scale>
          <a:sx n="67" d="100"/>
          <a:sy n="67" d="100"/>
        </p:scale>
        <p:origin x="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6/7/2020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6/7/2020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636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147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46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79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61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41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57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58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74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93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63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18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35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694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2192-5E1D-461E-96BD-2C0CCE74C13D}" type="datetimeFigureOut">
              <a:rPr lang="en-US"/>
              <a:pPr>
                <a:defRPr/>
              </a:pPr>
              <a:t>6/7/2020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35C801-DE29-4ABE-8F50-8672CE42164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6844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96B2-D58B-4B5B-AF86-CD7AD295F285}" type="datetimeFigureOut">
              <a:rPr lang="en-US"/>
              <a:pPr>
                <a:defRPr/>
              </a:pPr>
              <a:t>6/7/2020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8CE4B7-BCD8-4B2B-8751-D62B2620B06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36338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4732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871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266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1193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獻詩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76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467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08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64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8160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394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275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8" r:id="rId3"/>
    <p:sldLayoutId id="2147483676" r:id="rId4"/>
    <p:sldLayoutId id="2147483661" r:id="rId5"/>
    <p:sldLayoutId id="214748367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7/06/2020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2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十字架上的光芒，溫柔又慈祥，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帶著主愛的力量，向著我照亮。</a:t>
            </a:r>
          </a:p>
          <a:p>
            <a:pPr algn="ctr"/>
            <a:r>
              <a:rPr lang="en-US" sz="2400" dirty="0"/>
              <a:t>On the cross, a holy light; Tender and so kind</a:t>
            </a:r>
          </a:p>
          <a:p>
            <a:pPr algn="ctr"/>
            <a:r>
              <a:rPr lang="en-US" sz="2400" dirty="0"/>
              <a:t>Glowing with Your love’s great might,   </a:t>
            </a:r>
          </a:p>
          <a:p>
            <a:pPr algn="ctr"/>
            <a:r>
              <a:rPr lang="en-US" sz="2400" dirty="0"/>
              <a:t>Shine O Lord, in this life of mine;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愛，我願意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     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激起生命的浪花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267807474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我的心不再隱藏，完全的擺上，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願主愛來澆灌我</a:t>
            </a:r>
            <a:r>
              <a:rPr lang="en-AU" altLang="zh-TW" sz="4800" dirty="0">
                <a:latin typeface="HanWangYenLight" pitchFamily="18" charset="-120"/>
                <a:ea typeface="HanWangYenLight" pitchFamily="18" charset="-120"/>
              </a:rPr>
              <a:t>, 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在愛中得自由釋放。</a:t>
            </a:r>
          </a:p>
          <a:p>
            <a:pPr algn="ctr"/>
            <a:r>
              <a:rPr lang="en-US" sz="2400" dirty="0"/>
              <a:t>Here’s my heart, take every part, I give You my all; </a:t>
            </a:r>
          </a:p>
          <a:p>
            <a:pPr algn="ctr"/>
            <a:r>
              <a:rPr lang="en-US" sz="2400" dirty="0"/>
              <a:t>Let Your love wash over me</a:t>
            </a:r>
          </a:p>
          <a:p>
            <a:pPr algn="ctr"/>
            <a:r>
              <a:rPr lang="en-US" sz="2400" dirty="0"/>
              <a:t>Come free me and make me whole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愛，我願意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     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激起生命的浪花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4185208398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我願意降服，我願意降服，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在祢愛的懷抱中，我願意降服，</a:t>
            </a:r>
          </a:p>
          <a:p>
            <a:pPr algn="ctr"/>
            <a:r>
              <a:rPr lang="en-US" sz="2400" dirty="0"/>
              <a:t>I surrender all, I surrender all</a:t>
            </a:r>
          </a:p>
          <a:p>
            <a:pPr algn="ctr"/>
            <a:r>
              <a:rPr lang="en-US" sz="2400" dirty="0"/>
              <a:t>Ever in Your arms of love. I surrender all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愛，我願意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     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激起生命的浪花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171375947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祢是我的主，祢是我的主，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永遠在祢懷抱中，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祢是我，祢是我的主。</a:t>
            </a:r>
          </a:p>
          <a:p>
            <a:pPr algn="ctr"/>
            <a:r>
              <a:rPr lang="en-US" sz="2400" dirty="0"/>
              <a:t>Jesus, You’re my Lord</a:t>
            </a:r>
          </a:p>
          <a:p>
            <a:pPr algn="ctr"/>
            <a:r>
              <a:rPr lang="en-US" sz="2400" dirty="0"/>
              <a:t>Jesus, You’re my Lord</a:t>
            </a:r>
          </a:p>
          <a:p>
            <a:pPr algn="ctr"/>
            <a:r>
              <a:rPr lang="en-US" sz="2400" dirty="0"/>
              <a:t>Ever in Your arms of love</a:t>
            </a:r>
          </a:p>
          <a:p>
            <a:pPr algn="ctr"/>
            <a:r>
              <a:rPr lang="en-US" sz="2400" dirty="0"/>
              <a:t>Only You, Jesus, You’re my Lord</a:t>
            </a: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愛，我願意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     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激起生命的浪花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512534428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我願意降服，我願意降服，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在祢愛的懷抱中，我願意降服，</a:t>
            </a:r>
          </a:p>
          <a:p>
            <a:pPr algn="ctr"/>
            <a:r>
              <a:rPr lang="en-US" sz="2400" dirty="0"/>
              <a:t>I surrender all, I surrender all</a:t>
            </a:r>
          </a:p>
          <a:p>
            <a:pPr algn="ctr"/>
            <a:r>
              <a:rPr lang="en-US" sz="2400" dirty="0"/>
              <a:t>Ever in Your arms of love. I surrender all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愛，我願意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     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激起生命的浪花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697760477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祢是我的主，祢是我的主，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永遠在祢懷抱中，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祢是我，祢是我的主。</a:t>
            </a:r>
          </a:p>
          <a:p>
            <a:pPr algn="ctr"/>
            <a:r>
              <a:rPr lang="en-US" sz="2400" dirty="0"/>
              <a:t>Jesus, You’re my Lord</a:t>
            </a:r>
          </a:p>
          <a:p>
            <a:pPr algn="ctr"/>
            <a:r>
              <a:rPr lang="en-US" sz="2400" dirty="0"/>
              <a:t>Jesus, You’re my Lord</a:t>
            </a:r>
          </a:p>
          <a:p>
            <a:pPr algn="ctr"/>
            <a:r>
              <a:rPr lang="en-US" sz="2400" dirty="0"/>
              <a:t>Ever in Your arms of love</a:t>
            </a:r>
          </a:p>
          <a:p>
            <a:pPr algn="ctr"/>
            <a:r>
              <a:rPr lang="en-US" sz="2400" dirty="0"/>
              <a:t>Only You, Jesus, You’re my Lord</a:t>
            </a: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愛，我願意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     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激起生命的浪花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335267991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永遠在祢懷抱中，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祢是我，祢是我的主。</a:t>
            </a:r>
          </a:p>
          <a:p>
            <a:pPr algn="ctr"/>
            <a:r>
              <a:rPr lang="en-US" sz="2400" dirty="0"/>
              <a:t>Ever in Your arms of love</a:t>
            </a:r>
          </a:p>
          <a:p>
            <a:pPr algn="ctr"/>
            <a:r>
              <a:rPr lang="en-US" sz="2400" dirty="0"/>
              <a:t>Only You, Jesus, You’re my Lord</a:t>
            </a: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Last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愛，我願意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     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激起生命的浪花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97927644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17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58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不可忘記衪的恩惠。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衪赦免你一切過犯罪孽，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醫治你疾病復原。</a:t>
            </a:r>
          </a:p>
          <a:p>
            <a:pPr algn="ctr"/>
            <a:r>
              <a:rPr lang="en-US" sz="2400" dirty="0"/>
              <a:t>Bless the Lord, my soul, praise His Holy name</a:t>
            </a:r>
          </a:p>
          <a:p>
            <a:pPr algn="ctr"/>
            <a:r>
              <a:rPr lang="en-US" sz="2400" dirty="0"/>
              <a:t>I will not forget that He is good</a:t>
            </a:r>
          </a:p>
          <a:p>
            <a:pPr algn="ctr"/>
            <a:r>
              <a:rPr lang="en-US" sz="2400" dirty="0"/>
              <a:t>He forgives my sin and He heals my pain</a:t>
            </a:r>
          </a:p>
          <a:p>
            <a:pPr algn="ctr"/>
            <a:r>
              <a:rPr lang="en-US" sz="2400" dirty="0"/>
              <a:t>He heals my life and makes me whole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  <a:endParaRPr lang="en-AU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 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853894849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不可忘記衪的恩惠。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衪以仁愛慈悲為你冠冕，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為受屈的人伸冤。</a:t>
            </a:r>
          </a:p>
          <a:p>
            <a:pPr algn="ctr"/>
            <a:r>
              <a:rPr lang="en-US" sz="2400" dirty="0"/>
              <a:t>Bless the Lord, my soul, praise His Holy name</a:t>
            </a:r>
          </a:p>
          <a:p>
            <a:pPr algn="ctr"/>
            <a:r>
              <a:rPr lang="en-US" sz="2400" dirty="0"/>
              <a:t>I will not forget that He is good</a:t>
            </a:r>
          </a:p>
          <a:p>
            <a:pPr algn="ctr"/>
            <a:r>
              <a:rPr lang="en-US" sz="2400" dirty="0"/>
              <a:t>He will crown my life with His gracious love</a:t>
            </a:r>
          </a:p>
          <a:p>
            <a:pPr algn="ctr"/>
            <a:r>
              <a:rPr lang="en-US" sz="2400" dirty="0"/>
              <a:t>Renews and heals my soul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  <a:endParaRPr lang="en-AU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 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591920152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2180529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堂 主 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年6月7</a:t>
            </a:r>
            <a:r>
              <a:rPr lang="en-US" altLang="en-US" sz="2800" spc="600" dirty="0" err="1">
                <a:latin typeface="HanWangYenHeavy" pitchFamily="18" charset="-120"/>
                <a:ea typeface="HanWangYenHeavy" pitchFamily="18" charset="-120"/>
              </a:rPr>
              <a:t>日上午九時十五分</a:t>
            </a:r>
            <a:endParaRPr lang="en-US" altLang="en-US" sz="2800" spc="600" dirty="0">
              <a:latin typeface="HanWangYenHeavy" pitchFamily="18" charset="-120"/>
              <a:ea typeface="HanWangYenHeavy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4371924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373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天離地有何等的高，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衪的慈愛也何等的深，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東離西有多麼的遠，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衪使我的過犯也離我多遠，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as high as heavens above</a:t>
            </a:r>
          </a:p>
          <a:p>
            <a:pPr algn="ctr"/>
            <a:r>
              <a:rPr lang="en-US" sz="2400" dirty="0"/>
              <a:t>How deep is the love that You give</a:t>
            </a:r>
          </a:p>
          <a:p>
            <a:pPr algn="ctr"/>
            <a:r>
              <a:rPr lang="en-US" sz="2400" dirty="0"/>
              <a:t>For as far as the ends of the earth</a:t>
            </a:r>
          </a:p>
          <a:p>
            <a:pPr algn="ctr"/>
            <a:r>
              <a:rPr lang="en-US" sz="2400" dirty="0"/>
              <a:t>He takes all my shame and my sins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  <a:endParaRPr lang="en-AU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 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320687285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耶和華有憐憫的愛，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且有豐盛無盡的恩典，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從亙古直到永遠，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耶和華衪是我的神。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the Lord is mercy and love</a:t>
            </a:r>
          </a:p>
          <a:p>
            <a:pPr algn="ctr"/>
            <a:r>
              <a:rPr lang="en-US" sz="2400" dirty="0"/>
              <a:t>He’s abounding with freedom and grace</a:t>
            </a:r>
          </a:p>
          <a:p>
            <a:pPr algn="ctr"/>
            <a:r>
              <a:rPr lang="en-US" sz="2400" dirty="0"/>
              <a:t>Forever, He is my Lord</a:t>
            </a:r>
          </a:p>
          <a:p>
            <a:pPr algn="ctr"/>
            <a:r>
              <a:rPr lang="en-US" sz="2400" dirty="0"/>
              <a:t>Now until the end of the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  <a:endParaRPr lang="en-AU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 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893556678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不可忘記衪的恩惠。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衪赦免你一切過犯罪孽，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醫治你疾病復原。</a:t>
            </a:r>
          </a:p>
          <a:p>
            <a:pPr algn="ctr"/>
            <a:r>
              <a:rPr lang="en-US" sz="2400" dirty="0"/>
              <a:t>Bless the Lord, my soul, praise His Holy name</a:t>
            </a:r>
          </a:p>
          <a:p>
            <a:pPr algn="ctr"/>
            <a:r>
              <a:rPr lang="en-US" sz="2400" dirty="0"/>
              <a:t>I will not forget that He is good</a:t>
            </a:r>
          </a:p>
          <a:p>
            <a:pPr algn="ctr"/>
            <a:r>
              <a:rPr lang="en-US" sz="2400" dirty="0"/>
              <a:t>He forgives my sin and He heals my pain</a:t>
            </a:r>
          </a:p>
          <a:p>
            <a:pPr algn="ctr"/>
            <a:r>
              <a:rPr lang="en-US" sz="2400" dirty="0"/>
              <a:t>He heals my life and makes me whole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  <a:endParaRPr lang="en-AU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 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131897220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不可忘記衪的恩惠。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衪以仁愛慈悲為你冠冕，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為受屈的人伸冤。</a:t>
            </a:r>
          </a:p>
          <a:p>
            <a:pPr algn="ctr"/>
            <a:r>
              <a:rPr lang="en-US" sz="2400" dirty="0"/>
              <a:t>Bless the Lord, my soul, praise His Holy name</a:t>
            </a:r>
          </a:p>
          <a:p>
            <a:pPr algn="ctr"/>
            <a:r>
              <a:rPr lang="en-US" sz="2400" dirty="0"/>
              <a:t>I will not forget that He is good</a:t>
            </a:r>
          </a:p>
          <a:p>
            <a:pPr algn="ctr"/>
            <a:r>
              <a:rPr lang="en-US" sz="2400" dirty="0"/>
              <a:t>He will crown my life with His gracious love</a:t>
            </a:r>
          </a:p>
          <a:p>
            <a:pPr algn="ctr"/>
            <a:r>
              <a:rPr lang="en-US" sz="2400" dirty="0"/>
              <a:t>Renews and heals my soul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  <a:endParaRPr lang="en-AU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 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4122475986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天離地有何等的高，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衪的慈愛也何等的深，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東離西有多麼的遠，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衪使我的過犯也離我多遠，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as high as heavens above</a:t>
            </a:r>
          </a:p>
          <a:p>
            <a:pPr algn="ctr"/>
            <a:r>
              <a:rPr lang="en-US" sz="2400" dirty="0"/>
              <a:t>How deep is the love that You give</a:t>
            </a:r>
          </a:p>
          <a:p>
            <a:pPr algn="ctr"/>
            <a:r>
              <a:rPr lang="en-US" sz="2400" dirty="0"/>
              <a:t>For as far as the ends of the earth</a:t>
            </a:r>
          </a:p>
          <a:p>
            <a:pPr algn="ctr"/>
            <a:r>
              <a:rPr lang="en-US" sz="2400" dirty="0"/>
              <a:t>He takes all my shame and my sins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  <a:endParaRPr lang="en-AU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 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532363109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耶和華有憐憫的愛，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且有豐盛無盡的恩典，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從亙古直到永遠，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耶和華衪是我的神。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the Lord is mercy and love</a:t>
            </a:r>
          </a:p>
          <a:p>
            <a:pPr algn="ctr"/>
            <a:r>
              <a:rPr lang="en-US" sz="2400" dirty="0"/>
              <a:t>He’s abounding with freedom and grace</a:t>
            </a:r>
          </a:p>
          <a:p>
            <a:pPr algn="ctr"/>
            <a:r>
              <a:rPr lang="en-US" sz="2400" dirty="0"/>
              <a:t>Forever, He is my Lord</a:t>
            </a:r>
          </a:p>
          <a:p>
            <a:pPr algn="ctr"/>
            <a:r>
              <a:rPr lang="en-US" sz="2400" dirty="0"/>
              <a:t>Now until the end of the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  <a:endParaRPr lang="en-AU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 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541414829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天離地有何等的高，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衪的慈愛也何等的深，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東離西有多麼的遠，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衪使我的過犯也離我多遠，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as high as heavens above</a:t>
            </a:r>
          </a:p>
          <a:p>
            <a:pPr algn="ctr"/>
            <a:r>
              <a:rPr lang="en-US" sz="2400" dirty="0"/>
              <a:t>How deep is the love that You give</a:t>
            </a:r>
          </a:p>
          <a:p>
            <a:pPr algn="ctr"/>
            <a:r>
              <a:rPr lang="en-US" sz="2400" dirty="0"/>
              <a:t>For as far as the ends of the earth</a:t>
            </a:r>
          </a:p>
          <a:p>
            <a:pPr algn="ctr"/>
            <a:r>
              <a:rPr lang="en-US" sz="2400" dirty="0"/>
              <a:t>He takes all my shame and my sins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  <a:endParaRPr lang="en-AU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 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417836331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耶和華有憐憫的愛，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且有豐盛無盡的恩典，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從亙古直到永遠，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耶和華衪是我的神。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 the Lord is mercy and love</a:t>
            </a:r>
          </a:p>
          <a:p>
            <a:pPr algn="ctr"/>
            <a:r>
              <a:rPr lang="en-US" sz="2400" dirty="0"/>
              <a:t>He’s abounding with freedom and grace</a:t>
            </a:r>
          </a:p>
          <a:p>
            <a:pPr algn="ctr"/>
            <a:r>
              <a:rPr lang="en-US" sz="2400" dirty="0"/>
              <a:t>Forever, He is my Lord</a:t>
            </a:r>
          </a:p>
          <a:p>
            <a:pPr algn="ctr"/>
            <a:r>
              <a:rPr lang="en-US" sz="2400" dirty="0"/>
              <a:t>Now until the end of the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  <a:endParaRPr lang="en-AU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 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944789439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從亙古直到永遠，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耶和華衪是我的神。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Forever, He is my Lord</a:t>
            </a:r>
          </a:p>
          <a:p>
            <a:pPr algn="ctr"/>
            <a:r>
              <a:rPr lang="en-US" sz="2400" dirty="0"/>
              <a:t>Now until the end of the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1600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</a:t>
            </a:r>
            <a:endParaRPr lang="en-AU" altLang="zh-TW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 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   </a:t>
            </a:r>
          </a:p>
          <a:p>
            <a:pPr lvl="0" algn="ctr"/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411027104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29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69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感謝神，賜我救贖主，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感謝神，豐富預備，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感謝神，過去的同在，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感謝神，主常蔭庇，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Thanks to God for my Redeemer,</a:t>
            </a:r>
          </a:p>
          <a:p>
            <a:pPr algn="ctr"/>
            <a:r>
              <a:rPr lang="en-US" sz="2400" dirty="0"/>
              <a:t>Thanks for all Thou dost provide!</a:t>
            </a:r>
          </a:p>
          <a:p>
            <a:pPr algn="ctr"/>
            <a:r>
              <a:rPr lang="en-US" sz="2400" dirty="0"/>
              <a:t>Thanks for times now but a </a:t>
            </a:r>
            <a:r>
              <a:rPr lang="en-US" sz="2400" dirty="0" err="1"/>
              <a:t>mem’ry</a:t>
            </a:r>
            <a:r>
              <a:rPr lang="en-US" sz="2400" dirty="0"/>
              <a:t>,</a:t>
            </a:r>
          </a:p>
          <a:p>
            <a:pPr algn="ctr"/>
            <a:r>
              <a:rPr lang="en-US" sz="2400" dirty="0"/>
              <a:t>Thanks for Jesus by my side!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感謝神 </a:t>
            </a:r>
            <a:r>
              <a:rPr lang="en-AU" altLang="zh-TW" sz="2000" spc="-150" dirty="0">
                <a:ea typeface="HanWangYenLight" panose="02020300000000000000" pitchFamily="18" charset="-120"/>
              </a:rPr>
              <a:t>Thanks to God</a:t>
            </a:r>
          </a:p>
          <a:p>
            <a:pPr algn="ctr">
              <a:defRPr/>
            </a:pPr>
            <a:r>
              <a:rPr lang="en-US" altLang="zh-TW" sz="20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446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890926123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感謝神，賜溫暖春天，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感謝神，蕭索秋景，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感謝神，抹乾我眼淚，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感謝神，賜我安寧。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Thanks for pleasant, balmy springtime,</a:t>
            </a:r>
          </a:p>
          <a:p>
            <a:pPr algn="ctr"/>
            <a:r>
              <a:rPr lang="en-US" sz="2400" dirty="0"/>
              <a:t>Thanks for dark and dreary fall!</a:t>
            </a:r>
          </a:p>
          <a:p>
            <a:pPr algn="ctr"/>
            <a:r>
              <a:rPr lang="en-US" sz="2400" dirty="0"/>
              <a:t>Thanks for tears by now forgotten,</a:t>
            </a:r>
          </a:p>
          <a:p>
            <a:pPr algn="ctr"/>
            <a:r>
              <a:rPr lang="en-US" sz="2400" dirty="0"/>
              <a:t>Thanks for peace within my soul!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感謝神 </a:t>
            </a:r>
            <a:r>
              <a:rPr lang="en-AU" altLang="zh-TW" sz="2000" spc="-150" dirty="0">
                <a:ea typeface="HanWangYenLight" panose="02020300000000000000" pitchFamily="18" charset="-120"/>
              </a:rPr>
              <a:t>Thanks to God</a:t>
            </a:r>
          </a:p>
          <a:p>
            <a:pPr algn="ctr">
              <a:defRPr/>
            </a:pPr>
            <a:r>
              <a:rPr lang="en-US" altLang="zh-TW" sz="20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446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077608168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感謝神，禱告蒙應允，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感謝神，未蒙垂聽，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感謝神，渡過了風暴，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感謝神，豐富供應，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Thanks for prayers that Thou hast answered,</a:t>
            </a:r>
          </a:p>
          <a:p>
            <a:pPr algn="ctr"/>
            <a:r>
              <a:rPr lang="en-US" sz="2400" dirty="0"/>
              <a:t>Thanks for what Thou dost deny!</a:t>
            </a:r>
          </a:p>
          <a:p>
            <a:pPr algn="ctr"/>
            <a:r>
              <a:rPr lang="en-US" sz="2400" dirty="0"/>
              <a:t>Thanks for storms that I have weathered,</a:t>
            </a:r>
          </a:p>
          <a:p>
            <a:pPr algn="ctr"/>
            <a:r>
              <a:rPr lang="en-US" sz="2400" dirty="0"/>
              <a:t>Thanks for all Thou dost supply!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感謝神 </a:t>
            </a:r>
            <a:r>
              <a:rPr lang="en-AU" altLang="zh-TW" sz="2000" spc="-150" dirty="0">
                <a:ea typeface="HanWangYenLight" panose="02020300000000000000" pitchFamily="18" charset="-120"/>
              </a:rPr>
              <a:t>Thanks to God</a:t>
            </a:r>
          </a:p>
          <a:p>
            <a:pPr algn="ctr">
              <a:defRPr/>
            </a:pPr>
            <a:r>
              <a:rPr lang="en-US" altLang="zh-TW" sz="20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446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027979927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感謝神，賜我苦與樂，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感謝神，絕望得慰，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感謝神，無比的慈愛，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感謝神，無限恩惠。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Thanks for pain, and thanks for pleasure,</a:t>
            </a:r>
          </a:p>
          <a:p>
            <a:pPr algn="ctr"/>
            <a:r>
              <a:rPr lang="en-US" sz="2400" dirty="0"/>
              <a:t>Thanks for comfort in despair!</a:t>
            </a:r>
          </a:p>
          <a:p>
            <a:pPr algn="ctr"/>
            <a:r>
              <a:rPr lang="en-US" sz="2400" dirty="0"/>
              <a:t>Thanks for grace that none can measure,</a:t>
            </a:r>
          </a:p>
          <a:p>
            <a:pPr algn="ctr"/>
            <a:r>
              <a:rPr lang="en-US" sz="2400" dirty="0"/>
              <a:t>Thanks for love beyond compare!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感謝神 </a:t>
            </a:r>
            <a:r>
              <a:rPr lang="en-AU" altLang="zh-TW" sz="2000" spc="-150" dirty="0">
                <a:ea typeface="HanWangYenLight" panose="02020300000000000000" pitchFamily="18" charset="-120"/>
              </a:rPr>
              <a:t>Thanks to God</a:t>
            </a:r>
          </a:p>
          <a:p>
            <a:pPr algn="ctr">
              <a:defRPr/>
            </a:pPr>
            <a:r>
              <a:rPr lang="en-US" altLang="zh-TW" sz="20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446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997385920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感謝神，賜路旁玫瑰，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感謝神，玫瑰有刺，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感謝神，賜家庭溫暖，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感謝神，盼望福祉，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Thanks for roses by the wayside,</a:t>
            </a:r>
          </a:p>
          <a:p>
            <a:pPr algn="ctr"/>
            <a:r>
              <a:rPr lang="en-US" sz="2400" dirty="0"/>
              <a:t>Thanks for thorns their stems contain!</a:t>
            </a:r>
          </a:p>
          <a:p>
            <a:pPr algn="ctr"/>
            <a:r>
              <a:rPr lang="en-US" sz="2400" dirty="0"/>
              <a:t>Thanks for home and thanks for fireside,</a:t>
            </a:r>
          </a:p>
          <a:p>
            <a:pPr algn="ctr"/>
            <a:r>
              <a:rPr lang="en-US" sz="2400" dirty="0"/>
              <a:t>Thanks for hope, that sweet refrain!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感謝神 </a:t>
            </a:r>
            <a:r>
              <a:rPr lang="en-AU" altLang="zh-TW" sz="2000" spc="-150" dirty="0">
                <a:ea typeface="HanWangYenLight" panose="02020300000000000000" pitchFamily="18" charset="-120"/>
              </a:rPr>
              <a:t>Thanks to God</a:t>
            </a:r>
          </a:p>
          <a:p>
            <a:pPr algn="ctr">
              <a:defRPr/>
            </a:pPr>
            <a:r>
              <a:rPr lang="en-US" altLang="zh-TW" sz="20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446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4066617373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感謝神，賜喜樂憂愁，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感謝神，屬天安寧，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感謝神，賜明天盼望，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感謝神，永遠不停。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Thanks for joy and thanks for sorrow,</a:t>
            </a:r>
          </a:p>
          <a:p>
            <a:pPr algn="ctr"/>
            <a:r>
              <a:rPr lang="en-US" sz="2400" dirty="0"/>
              <a:t>Thanks for </a:t>
            </a:r>
            <a:r>
              <a:rPr lang="en-US" sz="2400" dirty="0" err="1"/>
              <a:t>heav’nly</a:t>
            </a:r>
            <a:r>
              <a:rPr lang="en-US" sz="2400" dirty="0"/>
              <a:t> peace with Thee!</a:t>
            </a:r>
          </a:p>
          <a:p>
            <a:pPr algn="ctr"/>
            <a:r>
              <a:rPr lang="en-US" sz="2400" dirty="0"/>
              <a:t>Thanks for hope in the tomorrow,</a:t>
            </a:r>
          </a:p>
          <a:p>
            <a:pPr algn="ctr"/>
            <a:r>
              <a:rPr lang="en-US" sz="2400" dirty="0"/>
              <a:t>Thanks through all eternity!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4678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感謝神 </a:t>
            </a:r>
            <a:r>
              <a:rPr lang="en-AU" altLang="zh-TW" sz="2000" spc="-150" dirty="0">
                <a:ea typeface="HanWangYenLight" panose="02020300000000000000" pitchFamily="18" charset="-120"/>
              </a:rPr>
              <a:t>Thanks to God</a:t>
            </a:r>
          </a:p>
          <a:p>
            <a:pPr algn="ctr">
              <a:defRPr/>
            </a:pPr>
            <a:r>
              <a:rPr lang="en-US" altLang="zh-TW" sz="20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446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560503136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37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012098"/>
            <a:ext cx="2872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b="1" spc="-150" dirty="0">
                <a:solidFill>
                  <a:schemeClr val="accent2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  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49" y="138856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32240" y="817087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獻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詩</a:t>
            </a:r>
            <a:endParaRPr lang="en-AU" sz="6000" dirty="0">
              <a:solidFill>
                <a:schemeClr val="accent1">
                  <a:lumMod val="50000"/>
                </a:schemeClr>
              </a:solidFill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531" y="3970070"/>
            <a:ext cx="7552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altLang="zh-TW" sz="3600" dirty="0"/>
              <a:t> I believe you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188" y="4581128"/>
            <a:ext cx="717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zh-TW" dirty="0"/>
              <a:t> </a:t>
            </a:r>
            <a:endParaRPr lang="en-US" altLang="zh-TW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2967837"/>
            <a:ext cx="539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1144581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Anthem: I believe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863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Do you know about tomorrow?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Are you sure there is tomorrow?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In life there’s grief and sorrow;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In death my dreams are hollowed. 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Everyday I chase the shadow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Of the future that no one knows.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All my life is full of uncertainty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 don’t know which way to follow.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78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But you search me and know me;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Lord you guide me and lead me.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From my past you’ve healed infirmities;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For my future you hold my destiny.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In atrocity you’re my sanctuary;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In my misery you comfort me.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All my life you know what’s best for me,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So why do I have to worry?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6185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believe you, I need you,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trust my life unto you.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believe you, I need you, my Lord.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Whatever my life becomes, you are my God.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surrender to you all.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know I’m safe in your arms forevermore.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 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17334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But you search me and know me;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Lord you guide me and lead me.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From my past you’ve healed infirmities;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For my future you hold my destiny.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In atrocity you’re my sanctuary;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In my misery you comfort me.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All my life you know what’s best for me,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So why do I have to worry?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3732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believe you, I need you,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trust my life unto you.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believe you, I need you, my Lord.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Whatever my life becomes, you are my God.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surrender to you all.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/>
              <a:t>You </a:t>
            </a:r>
            <a:r>
              <a:rPr lang="en-US" altLang="en-US"/>
              <a:t>know I’m safe in your arms forevermore.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 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81340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No matter how deep I’m sinking down.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No matter how high above the ground.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 rely not myself, 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But in you alone my faith with dwell.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Whatever befell,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 cry for your help,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And wait for your rescue from my peril.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 know your promises will never fail.</a:t>
            </a:r>
            <a:endParaRPr lang="en-AU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AU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AU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AU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23782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I’ll always believe you, I need you,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trust my life unto you.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believe you, I need you, my Lord.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Whatever my life becomes, you are my God.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surrender to you all.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I know I’m safe in your arms forevermore.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You are my Lord, there’s no one I believe more.</a:t>
            </a:r>
            <a:endParaRPr lang="en-AU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80401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46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加拉太書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3:26-27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Galatians)</a:t>
            </a:r>
            <a:endParaRPr lang="en-AU" altLang="en-US" sz="4000" b="1" dirty="0">
              <a:latin typeface="Microsoft GothicNeo" panose="020B0503020000020004" pitchFamily="34" charset="-127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3:26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 所以，你們因信基督耶穌都是神的兒子 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3:27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你們受洗歸入基督的都是披戴基督了。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加拉太書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3:26-27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Galatians)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65184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396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3:26</a:t>
            </a:r>
            <a:r>
              <a:rPr lang="zh-TW" altLang="en-US" sz="2000" dirty="0">
                <a:ea typeface="HanWangYenLight" pitchFamily="18" charset="-120"/>
              </a:rPr>
              <a:t> </a:t>
            </a:r>
            <a:r>
              <a:rPr lang="en-US" altLang="zh-TW" sz="4000" dirty="0"/>
              <a:t>So in Christ Jesus you are all children </a:t>
            </a:r>
          </a:p>
          <a:p>
            <a:r>
              <a:rPr lang="en-US" altLang="zh-TW" sz="4000" dirty="0"/>
              <a:t>of God by believing in Christ. </a:t>
            </a:r>
          </a:p>
          <a:p>
            <a:r>
              <a:rPr lang="en-US" altLang="zh-TW" sz="2000" dirty="0">
                <a:ea typeface="HanWangYenLight" pitchFamily="18" charset="-120"/>
              </a:rPr>
              <a:t>3:27</a:t>
            </a:r>
            <a:r>
              <a:rPr lang="en-US" altLang="zh-TW" sz="4000" dirty="0">
                <a:ea typeface="HanWangYenLight" pitchFamily="18" charset="-120"/>
              </a:rPr>
              <a:t> </a:t>
            </a:r>
            <a:r>
              <a:rPr lang="en-US" altLang="zh-TW" sz="4000" dirty="0"/>
              <a:t>This is because all of you who were </a:t>
            </a:r>
          </a:p>
          <a:p>
            <a:r>
              <a:rPr lang="en-US" altLang="zh-TW" sz="4000" dirty="0"/>
              <a:t>baptized into Christ have put on Christ. </a:t>
            </a:r>
          </a:p>
          <a:p>
            <a:r>
              <a:rPr lang="en-US" altLang="zh-TW" sz="4000" dirty="0"/>
              <a:t>You have put him on as if he were your clothes.</a:t>
            </a:r>
            <a:endParaRPr lang="en-AU" altLang="zh-TW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加拉太書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3:26-27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Galatians)</a:t>
            </a:r>
            <a:endParaRPr lang="zh-TW" altLang="en-US" sz="3200" b="1" dirty="0"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8859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49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256490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latin typeface="Arial" panose="020B0604020202020204" pitchFamily="34" charset="0"/>
              </a:rPr>
              <a:t>使徒行傳 </a:t>
            </a:r>
            <a:endParaRPr lang="en-AU" altLang="ja-JP" sz="5400" dirty="0">
              <a:latin typeface="Arial" panose="020B0604020202020204" pitchFamily="34" charset="0"/>
            </a:endParaRP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10:1-8 (Acts)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539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10</a:t>
            </a:r>
            <a:r>
              <a:rPr lang="en-US" altLang="zh-TW" sz="2800" dirty="0"/>
              <a:t>:1-8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4" y="44624"/>
            <a:ext cx="931141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10:1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該撒利亞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有一個人，名叫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哥尼流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，是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義大利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營的百夫長。</a:t>
            </a:r>
            <a:r>
              <a:rPr lang="en-US" altLang="zh-TW" sz="4800" dirty="0">
                <a:ea typeface="HanWangYenLight" pitchFamily="18" charset="-120"/>
              </a:rPr>
              <a:t> </a:t>
            </a:r>
          </a:p>
          <a:p>
            <a:r>
              <a:rPr lang="en-US" altLang="zh-TW" sz="3200" dirty="0">
                <a:ea typeface="HanWangYenLight" pitchFamily="18" charset="-120"/>
              </a:rPr>
              <a:t>10:2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他是個虔誠人，他和全家都敬畏神，多多賙濟百姓，常常禱告神。</a:t>
            </a:r>
            <a:r>
              <a:rPr lang="en-US" altLang="zh-TW" sz="3200" dirty="0">
                <a:ea typeface="HanWangYenLight" pitchFamily="18" charset="-120"/>
              </a:rPr>
              <a:t>10:3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有一天，約在申初，他在異象中明明看見神的一個使者進去，到他那裡，說：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哥尼流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402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10</a:t>
            </a:r>
            <a:r>
              <a:rPr lang="en-US" altLang="zh-TW" sz="2800" dirty="0"/>
              <a:t>:1-8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4" y="44624"/>
            <a:ext cx="913088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10:4 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 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哥尼流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定睛看他，驚怕說：主阿，甚麼事呢？天使說：你的禱告和你的賙濟達到神面前，已蒙記念了。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en-US" altLang="zh-TW" sz="3200" dirty="0">
                <a:ea typeface="HanWangYenLight" pitchFamily="18" charset="-120"/>
              </a:rPr>
              <a:t>10:5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現在你當打發人往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約帕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去，請那稱呼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西門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58568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10</a:t>
            </a:r>
            <a:r>
              <a:rPr lang="en-US" altLang="zh-TW" sz="2800" dirty="0"/>
              <a:t>:1-8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4" y="44624"/>
            <a:ext cx="913088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10:6 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 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他住在海邊一個硝皮匠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西門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的家裡，房子在海邊上。</a:t>
            </a:r>
            <a:r>
              <a:rPr lang="en-AU" altLang="zh-TW" sz="3200" dirty="0">
                <a:ea typeface="HanWangYenLight" pitchFamily="18" charset="-120"/>
              </a:rPr>
              <a:t>10:</a:t>
            </a:r>
            <a:r>
              <a:rPr lang="en-US" altLang="zh-TW" sz="3200" dirty="0">
                <a:ea typeface="HanWangYenLight" pitchFamily="18" charset="-120"/>
              </a:rPr>
              <a:t>7 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向他說話的天使去後，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哥尼流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叫了兩個家人和常伺候他的一個虔誠兵來，</a:t>
            </a:r>
            <a:r>
              <a:rPr lang="en-AU" altLang="zh-TW" sz="3200" dirty="0">
                <a:ea typeface="HanWangYenLight" pitchFamily="18" charset="-120"/>
              </a:rPr>
              <a:t>10:</a:t>
            </a:r>
            <a:r>
              <a:rPr lang="en-US" altLang="zh-TW" sz="3200" dirty="0">
                <a:ea typeface="HanWangYenLight" pitchFamily="18" charset="-120"/>
              </a:rPr>
              <a:t>8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把這事都述說給他們聽，就打發他們往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約帕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去。</a:t>
            </a:r>
          </a:p>
          <a:p>
            <a:pPr algn="just"/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27436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53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500" dirty="0">
                <a:latin typeface="HanWangYenHeavy" pitchFamily="18" charset="-120"/>
                <a:ea typeface="HanWangYenHeavy" pitchFamily="18" charset="-120"/>
              </a:rPr>
              <a:t>成偉邦傳道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3728" y="3114834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dirty="0"/>
              <a:t>"</a:t>
            </a:r>
            <a:r>
              <a:rPr lang="zh-TW" altLang="en-US" sz="5400" dirty="0"/>
              <a:t>虔誠</a:t>
            </a:r>
            <a:r>
              <a:rPr lang="en-US" altLang="zh-TW" sz="5400" dirty="0"/>
              <a:t>" </a:t>
            </a:r>
            <a:r>
              <a:rPr lang="zh-TW" altLang="en-US" sz="5400" dirty="0"/>
              <a:t>的哥尼流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457618"/>
          </a:xfrm>
        </p:spPr>
        <p:txBody>
          <a:bodyPr>
            <a:normAutofit/>
          </a:bodyPr>
          <a:lstStyle/>
          <a:p>
            <a:r>
              <a:rPr lang="en-US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虔誠</a:t>
            </a:r>
            <a:r>
              <a:rPr lang="en-AU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的哥尼流</a:t>
            </a:r>
            <a:br>
              <a:rPr lang="en-AU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10:1-8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偉邦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7/6/2020 </a:t>
            </a:r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B1F992-0A71-4A85-B234-040FE9C7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6120680"/>
          </a:xfrm>
        </p:spPr>
        <p:txBody>
          <a:bodyPr>
            <a:noAutofit/>
          </a:bodyPr>
          <a:lstStyle/>
          <a:p>
            <a:pPr marL="109728" indent="0" algn="just">
              <a:spcBef>
                <a:spcPts val="0"/>
              </a:spcBef>
              <a:buNone/>
              <a:tabLst>
                <a:tab pos="5381625" algn="l"/>
              </a:tabLst>
            </a:pP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在</a:t>
            </a:r>
            <a:r>
              <a:rPr lang="zh-TW" alt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凱撒利亞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有一個人名叫</a:t>
            </a:r>
            <a:r>
              <a:rPr lang="zh-TW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哥尼流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，是 </a:t>
            </a:r>
            <a:r>
              <a:rPr lang="en-AU" altLang="zh-TW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意大利營</a:t>
            </a:r>
            <a:r>
              <a:rPr lang="en-AU" altLang="zh-TW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的百夫長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他是個</a:t>
            </a:r>
            <a:r>
              <a:rPr lang="zh-TW" altLang="en-US" sz="3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虔誠人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，他和全家都敬畏神，多多賙濟百姓，常常禱告神。</a:t>
            </a: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有一天，約在申初，他在異象中明明看見神的一個使者進去，到他那裡，說：</a:t>
            </a:r>
            <a:r>
              <a:rPr lang="en-AU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哥尼流！</a:t>
            </a:r>
            <a:r>
              <a:rPr lang="en-AU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哥尼流定睛看他，驚怕說：</a:t>
            </a:r>
            <a:r>
              <a:rPr lang="en-AU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主啊，什麼事呢？</a:t>
            </a:r>
            <a:r>
              <a:rPr lang="en-AU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天使說： </a:t>
            </a:r>
            <a:r>
              <a:rPr lang="en-AU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你的禱告和你的賙濟達到神面前，已蒙記念了。 </a:t>
            </a: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現在你當打發人往約帕去，請那稱呼彼得的西門來。</a:t>
            </a: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6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他住在海邊一個硝皮匠西門的家裡，房子在海邊上。</a:t>
            </a:r>
            <a:r>
              <a:rPr lang="en-AU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向他說話的天使去後，哥尼流叫了兩個家人和常伺候</a:t>
            </a:r>
            <a:r>
              <a:rPr lang="zh-TW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他的一個</a:t>
            </a:r>
            <a:r>
              <a:rPr lang="zh-TW" altLang="en-US" sz="3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虔誠兵</a:t>
            </a:r>
            <a:r>
              <a:rPr lang="zh-TW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來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把這事都述說給他們聽，就打發他們往約帕去。</a:t>
            </a:r>
            <a:endParaRPr lang="en-AU" altLang="zh-TW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6191250" algn="l"/>
              </a:tabLst>
            </a:pP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10:1-8)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A20241-416F-4B46-B9D8-D61F2AE4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350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A1C9A-F252-4AFD-8A92-13E8222CC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5194920" cy="510203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入屋叫人，入廟拜神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舉頭三尺有神明，善惡到頭終有報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37C55-F81C-4A1A-900B-D861B90C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D3FD04-E7BF-4A9B-B6AD-330E8BC5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中國人是虔誠的民族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92720-C182-471D-9FCD-C988CDD30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3" y="3442666"/>
            <a:ext cx="3467093" cy="3330403"/>
          </a:xfrm>
          <a:prstGeom prst="rect">
            <a:avLst/>
          </a:prstGeom>
        </p:spPr>
      </p:pic>
      <p:pic>
        <p:nvPicPr>
          <p:cNvPr id="1026" name="Picture 2" descr="脫獨工程！初六拜姻緣石！求美好情緣】 - 香港人遊香港">
            <a:extLst>
              <a:ext uri="{FF2B5EF4-FFF2-40B4-BE49-F238E27FC236}">
                <a16:creationId xmlns:a16="http://schemas.microsoft.com/office/drawing/2014/main" id="{14143303-CCE1-4384-B01B-AD566796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1" y="1291621"/>
            <a:ext cx="2870448" cy="28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BDFEBB7-3C3F-47E6-98F5-62DCCB113A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16268"/>
          <a:ext cx="8229600" cy="5424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0075460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098247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24125983"/>
                    </a:ext>
                  </a:extLst>
                </a:gridCol>
              </a:tblGrid>
              <a:tr h="6027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事件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人物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經文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92187"/>
                  </a:ext>
                </a:extLst>
              </a:tr>
              <a:tr h="60271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異象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哥尼流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10:1-8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025024"/>
                  </a:ext>
                </a:extLst>
              </a:tr>
              <a:tr h="602718">
                <a:tc vMerge="1">
                  <a:txBody>
                    <a:bodyPr/>
                    <a:lstStyle/>
                    <a:p>
                      <a:pPr algn="ctr"/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彼得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altLang="zh-TW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:9-16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86479"/>
                  </a:ext>
                </a:extLst>
              </a:tr>
              <a:tr h="60271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旅程及</a:t>
                      </a:r>
                      <a:endParaRPr lang="en-AU" altLang="zh-TW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歡迎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哥尼流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10:17-23a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882150"/>
                  </a:ext>
                </a:extLst>
              </a:tr>
              <a:tr h="602718">
                <a:tc vMerge="1">
                  <a:txBody>
                    <a:bodyPr/>
                    <a:lstStyle/>
                    <a:p>
                      <a:pPr algn="ctr"/>
                      <a:endParaRPr lang="en-A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彼得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10:23b-29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214139"/>
                  </a:ext>
                </a:extLst>
              </a:tr>
              <a:tr h="60271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演詞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哥尼流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10:30-33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15870"/>
                  </a:ext>
                </a:extLst>
              </a:tr>
              <a:tr h="602718">
                <a:tc vMerge="1">
                  <a:txBody>
                    <a:bodyPr/>
                    <a:lstStyle/>
                    <a:p>
                      <a:pPr algn="ctr"/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彼得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10:34-43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59705"/>
                  </a:ext>
                </a:extLst>
              </a:tr>
              <a:tr h="60271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印證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聖靈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10:43-48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3926"/>
                  </a:ext>
                </a:extLst>
              </a:tr>
              <a:tr h="602718">
                <a:tc vMerge="1">
                  <a:txBody>
                    <a:bodyPr/>
                    <a:lstStyle/>
                    <a:p>
                      <a:pPr algn="ctr"/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群體</a:t>
                      </a:r>
                      <a:endParaRPr lang="en-AU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11:1-18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1678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54CAD-6037-4ED5-8907-3FD0E962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4209D1-92E8-4D12-ACD9-13421BAC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使徒行傳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10:1-11:18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63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258816" cy="5102034"/>
          </a:xfrm>
        </p:spPr>
        <p:txBody>
          <a:bodyPr>
            <a:normAutofit/>
          </a:bodyPr>
          <a:lstStyle/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在凱撒利亞有一個人名叫哥尼流，是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意大利營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的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百夫長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10:1)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凱撒利亞城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Caesarea) 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5029200" algn="l"/>
              </a:tabLst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Caesar + </a:t>
            </a:r>
            <a:r>
              <a:rPr lang="en-AU" altLang="zh-TW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羅馬皇帝之城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哥尼流 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凱撒利亞的百夫長 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F6015-4594-4A64-8219-9A8BCE672E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41" y="1417638"/>
            <a:ext cx="4258816" cy="5102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2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哥尼流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是個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虔誠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人，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他和全家都敬畏神，多多賙濟百姓，常常禱告神。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10:2)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虔誠</a:t>
            </a:r>
            <a:r>
              <a:rPr lang="en-US" altLang="zh-TW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敬虔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εὐσε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βὴς)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在新約中只出現過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次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哥尼流叫了兩個家人和常伺候他的一個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虔誠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兵來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10:7)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哥尼流 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虔誠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的百夫長 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十字架上的光芒，溫柔又慈祥，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帶著主愛的力量，向著我照亮。</a:t>
            </a:r>
          </a:p>
          <a:p>
            <a:pPr algn="ctr"/>
            <a:r>
              <a:rPr lang="en-US" sz="2400" dirty="0"/>
              <a:t>On the cross, a holy light; Tender and so kind</a:t>
            </a:r>
          </a:p>
          <a:p>
            <a:pPr algn="ctr"/>
            <a:r>
              <a:rPr lang="en-US" sz="2400" dirty="0"/>
              <a:t>Glowing with Your love’s great might,   </a:t>
            </a:r>
          </a:p>
          <a:p>
            <a:pPr algn="ctr"/>
            <a:r>
              <a:rPr lang="en-US" sz="2400" dirty="0"/>
              <a:t>Shine O Lord, in this life of mine;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愛，我願意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     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激起生命的浪花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454685791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 lnSpcReduction="10000"/>
          </a:bodyPr>
          <a:lstStyle/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使你們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所蒙的恩召和揀選堅定不移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。你們若行這幾樣，就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永不失腳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這樣，必叫你們豐豐富富地得以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進入我們主救主耶穌基督永遠的國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彼後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1:10-11)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主知道搭救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敬虔的人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脫離試探，把不義的人留在刑罰之下，等候審判的日子。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那些隨肉身縱汙穢的情慾、輕慢主治之人的，更是如此。他們膽大任性，毀謗在尊位的也不知懼怕。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彼後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2:9-10)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彼得後書中的</a:t>
            </a:r>
            <a:r>
              <a:rPr lang="en-AU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虔誠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敬虔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defTabSz="287338">
              <a:spcBef>
                <a:spcPts val="0"/>
              </a:spcBef>
              <a:spcAft>
                <a:spcPts val="600"/>
              </a:spcAft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哥尼流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是個虔誠人，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287338">
              <a:spcBef>
                <a:spcPts val="0"/>
              </a:spcBef>
              <a:spcAft>
                <a:spcPts val="600"/>
              </a:spcAft>
              <a:tabLst>
                <a:tab pos="2238375" algn="l"/>
                <a:tab pos="5029200" algn="l"/>
              </a:tabLst>
            </a:pP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他敬畏神，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287338">
              <a:spcBef>
                <a:spcPts val="0"/>
              </a:spcBef>
              <a:spcAft>
                <a:spcPts val="600"/>
              </a:spcAft>
              <a:tabLst>
                <a:tab pos="2238375" algn="l"/>
                <a:tab pos="5029200" algn="l"/>
              </a:tabLst>
            </a:pPr>
            <a:r>
              <a:rPr lang="zh-TW" alt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他全家都敬畏神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287338">
              <a:spcBef>
                <a:spcPts val="0"/>
              </a:spcBef>
              <a:spcAft>
                <a:spcPts val="600"/>
              </a:spcAft>
              <a:tabLst>
                <a:tab pos="2238375" algn="l"/>
                <a:tab pos="5029200" algn="l"/>
              </a:tabLst>
            </a:pP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多多賙濟百姓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287338">
              <a:spcBef>
                <a:spcPts val="0"/>
              </a:spcBef>
              <a:spcAft>
                <a:spcPts val="600"/>
              </a:spcAft>
              <a:tabLst>
                <a:tab pos="2238375" algn="l"/>
                <a:tab pos="5029200" algn="l"/>
              </a:tabLst>
            </a:pP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常常禱告神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10:2)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哥尼流 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虔誠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的百夫長 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哥尼流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是個虔誠人，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和全家都敬畏神，多多賙濟百姓，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常常禱告神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10:2)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zh-TW" altLang="en-US" sz="3200" dirty="0"/>
              <a:t>有一天，</a:t>
            </a:r>
            <a:r>
              <a:rPr lang="zh-TW" altLang="en-US" sz="3200" b="1" dirty="0">
                <a:solidFill>
                  <a:srgbClr val="FF0000"/>
                </a:solidFill>
              </a:rPr>
              <a:t>約在申初</a:t>
            </a:r>
            <a:r>
              <a:rPr lang="zh-TW" altLang="en-US" sz="3200" dirty="0"/>
              <a:t>，他在異象中明明看見神的一個使者進去，到他那裡，說：</a:t>
            </a:r>
            <a:r>
              <a:rPr lang="en-US" altLang="zh-TW" sz="3200" dirty="0"/>
              <a:t>“</a:t>
            </a:r>
            <a:r>
              <a:rPr lang="zh-TW" altLang="en-US" sz="3200" dirty="0"/>
              <a:t>哥尼流！</a:t>
            </a:r>
            <a:r>
              <a:rPr lang="en-US" altLang="zh-TW" sz="3200" dirty="0"/>
              <a:t>”</a:t>
            </a:r>
            <a:r>
              <a:rPr lang="zh-TW" altLang="en-US" sz="3200" dirty="0"/>
              <a:t> </a:t>
            </a:r>
            <a:r>
              <a:rPr lang="en-AU" altLang="zh-TW" sz="3200" dirty="0"/>
              <a:t>	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10:3)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哥尼流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常常禱告神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哥尼流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是個虔誠人，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和全家都敬畏神，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多多賙濟百姓，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常常禱告神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10:2)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天使說：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你的禱告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和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你的賙濟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達到神面前，已蒙記念了。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……”	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10:4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下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哥尼流 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關心有需要的人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5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哥尼流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是個虔誠人，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和全家都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敬畏神，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多多賙濟百姓，常常禱告神。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10:2)</a:t>
            </a: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敬畏神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懼怕神</a:t>
            </a:r>
            <a:endParaRPr lang="en-US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在舊約聖經中，我們說神的名字是耶和華，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(Y</a:t>
            </a:r>
            <a:r>
              <a:rPr lang="en-AU" altLang="zh-TW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ahweh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但對於以色列人說是：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YHWH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主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(L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87338">
              <a:spcBef>
                <a:spcPts val="0"/>
              </a:spcBef>
              <a:spcAft>
                <a:spcPts val="1800"/>
              </a:spcAft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神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(G*d)</a:t>
            </a:r>
          </a:p>
          <a:p>
            <a:pPr defTabSz="287338">
              <a:spcBef>
                <a:spcPts val="0"/>
              </a:spcBef>
              <a:tabLst>
                <a:tab pos="2238375" algn="l"/>
                <a:tab pos="5029200" algn="l"/>
              </a:tabLst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什麼是敬畏神？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17271-76F2-47D3-B44B-BC41214D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defTabSz="287338">
              <a:spcBef>
                <a:spcPts val="0"/>
              </a:spcBef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彼得、約翰說：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聽從你們不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聽從神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，這在神面前合理不合理，你們自己酌量吧！</a:t>
            </a:r>
            <a:r>
              <a:rPr lang="zh-TW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我們所看見、所聽見的，不能不說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defTabSz="287338">
              <a:spcBef>
                <a:spcPts val="0"/>
              </a:spcBef>
              <a:spcAft>
                <a:spcPts val="1800"/>
              </a:spcAft>
              <a:buNone/>
              <a:tabLst>
                <a:tab pos="2238375" algn="l"/>
                <a:tab pos="5029200" algn="l"/>
              </a:tabLst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4:19-20)</a:t>
            </a:r>
          </a:p>
          <a:p>
            <a:pPr defTabSz="287338">
              <a:spcBef>
                <a:spcPts val="0"/>
              </a:spcBef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彼得和眾使徒回答說：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順從神不順從人，是應當的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	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5:29)</a:t>
            </a:r>
          </a:p>
          <a:p>
            <a:pPr defTabSz="287338">
              <a:spcBef>
                <a:spcPts val="0"/>
              </a:spcBef>
              <a:tabLst>
                <a:tab pos="2238375" algn="l"/>
                <a:tab pos="5029200" algn="l"/>
              </a:tabLst>
            </a:pPr>
            <a:endParaRPr lang="en-US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87338">
              <a:spcBef>
                <a:spcPts val="0"/>
              </a:spcBef>
              <a:tabLst>
                <a:tab pos="2238375" algn="l"/>
                <a:tab pos="50292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哥尼流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是個虔誠人，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全家都敬畏神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，多多賙濟百姓，常常禱告神。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10:2)</a:t>
            </a:r>
          </a:p>
          <a:p>
            <a:pPr defTabSz="287338">
              <a:spcBef>
                <a:spcPts val="0"/>
              </a:spcBef>
              <a:tabLst>
                <a:tab pos="2238375" algn="l"/>
                <a:tab pos="5029200" algn="l"/>
              </a:tabLst>
            </a:pPr>
            <a:endParaRPr lang="en-AU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85527-3280-45C1-9E44-32F082E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B0A0C-9FF2-46D4-A13D-E8D77B21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哥尼流 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敬畏神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43C8E3-127D-4C12-AA3E-20EABD51D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buNone/>
              <a:tabLst>
                <a:tab pos="5472113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有一天，約在申初，他在異象中明明看見神的一個使者進去，到他那裡，說：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哥尼流！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109728" indent="0" algn="just">
              <a:buNone/>
              <a:tabLst>
                <a:tab pos="5472113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哥尼流定睛看他，驚怕說：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主啊 </a:t>
            </a:r>
            <a:r>
              <a:rPr lang="en-AU" altLang="zh-TW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</a:t>
            </a:r>
            <a:r>
              <a:rPr lang="en-AU" altLang="zh-TW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AU" altLang="zh-TW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，什麼事呢？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天使說： 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你的禱告和你的賙濟達到神面前，已蒙記念了。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	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10:3-4)</a:t>
            </a:r>
          </a:p>
          <a:p>
            <a:pPr algn="just">
              <a:tabLst>
                <a:tab pos="5472113" algn="l"/>
              </a:tabLst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6D7F7-FCC4-4EF1-B3BA-45DBD8FE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AF8E57-DE71-4314-B980-C70B5E52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哥尼流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付代價的百夫長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20473B-B4F9-4A22-B706-10C73F500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73" y="1512234"/>
            <a:ext cx="5139231" cy="422102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43C8E3-127D-4C12-AA3E-20EABD51D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81328"/>
            <a:ext cx="3541390" cy="5102034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tabLst>
                <a:tab pos="5472113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哥尼流效忠的對象是凱撒，而凱撒自稱是神的兒子。權力來自天上。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ts val="1400"/>
              </a:lnSpc>
              <a:spcBef>
                <a:spcPts val="0"/>
              </a:spcBef>
              <a:buNone/>
              <a:tabLst>
                <a:tab pos="5472113" algn="l"/>
              </a:tabLst>
            </a:pP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tabLst>
                <a:tab pos="1787525" algn="l"/>
                <a:tab pos="5472113" algn="l"/>
              </a:tabLst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神的兒子，耶穌基督福音的起頭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……”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馬可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1:1) 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6D7F7-FCC4-4EF1-B3BA-45DBD8FE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AF8E57-DE71-4314-B980-C70B5E52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哥尼流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付代價的百夫長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73E8B6-A216-4624-AE5F-1635C101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591" y="1124744"/>
            <a:ext cx="5082482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chemeClr val="tx1"/>
                </a:solidFill>
              </a:rPr>
              <a:t>完</a:t>
            </a:r>
            <a:endParaRPr lang="en-AU" sz="66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69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320928" y="3301442"/>
            <a:ext cx="6423554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461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奉獻所有</a:t>
            </a: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我的心不再隱藏，完全的擺上，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願主愛來澆灌我</a:t>
            </a:r>
            <a:r>
              <a:rPr lang="en-AU" altLang="zh-TW" sz="4800" dirty="0">
                <a:latin typeface="HanWangYenLight" pitchFamily="18" charset="-120"/>
                <a:ea typeface="HanWangYenLight" pitchFamily="18" charset="-120"/>
              </a:rPr>
              <a:t>, 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在愛中得自由釋放。</a:t>
            </a:r>
          </a:p>
          <a:p>
            <a:pPr algn="ctr"/>
            <a:r>
              <a:rPr lang="en-US" sz="2400" dirty="0"/>
              <a:t>Here’s my heart, take every part, I give You my all; </a:t>
            </a:r>
          </a:p>
          <a:p>
            <a:pPr algn="ctr"/>
            <a:r>
              <a:rPr lang="en-US" sz="2400" dirty="0"/>
              <a:t>Let Your love wash over me</a:t>
            </a:r>
          </a:p>
          <a:p>
            <a:pPr algn="ctr"/>
            <a:r>
              <a:rPr lang="en-US" sz="2400" dirty="0"/>
              <a:t>Come free me and make me whole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愛，我願意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     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激起生命的浪花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839682454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我將所有獻與耶穌，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甘心樂意全奉獻；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我要時常愛主靠主，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天天活在主面前。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All to Jesus I surrender;  All to Him I freely give;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I will ever love and trust Him, 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In His presence daily live. </a:t>
            </a:r>
            <a:endParaRPr lang="en-AU" altLang="zh-TW" sz="28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70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奉獻所有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I Surrender All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441093325"/>
      </p:ext>
    </p:extLst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全所有奉獻，全所有奉獻，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　　獻與愛我尊貴救主，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全所有奉獻。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I surrender all, I surrender all;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All to Thee, my blessed Savior,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I surrender all.</a:t>
            </a:r>
            <a:endParaRPr lang="en-AU" altLang="zh-TW" sz="28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奉獻所有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I Surrender All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396328943"/>
      </p:ext>
    </p:extLst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我將所有獻與耶穌，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謙卑俯伏主面前，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世俗逸樂甘願撤棄，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求主悅納我心願。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All to Jesus I surrender;  Humbly at His feet I bow;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Worldly pleasures all forsaken, 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Take me, Jesus, take me now.</a:t>
            </a:r>
            <a:endParaRPr lang="en-AU" altLang="zh-TW" sz="28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72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奉獻所有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I Surrender All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630481767"/>
      </p:ext>
    </p:extLst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全所有奉獻，全所有奉獻，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　　獻與愛我尊貴救主，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全所有奉獻。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I surrender all, I surrender all;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All to Thee, my blessed Savior,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I surrender all.</a:t>
            </a:r>
            <a:endParaRPr lang="en-AU" altLang="zh-TW" sz="28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73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奉獻所有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I Surrender All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075883700"/>
      </p:ext>
    </p:extLst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我將所有獻與耶穌，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求使我完全屬主，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惟願聖靈向我證明，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主與我完全相屬。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All to Jesus I surrender; Make me, Savior, wholly Thine;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Let me feel the Holy Spirit, 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Truly know that Thou art mine.</a:t>
            </a:r>
            <a:endParaRPr lang="en-AU" altLang="zh-TW" sz="28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74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奉獻所有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I Surrender All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948405668"/>
      </p:ext>
    </p:extLst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全所有奉獻，全所有奉獻，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　　獻與愛我尊貴救主，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全所有奉獻。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I surrender all, I surrender all;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All to Thee, my blessed Savior,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I surrender all.</a:t>
            </a:r>
            <a:endParaRPr lang="en-AU" altLang="zh-TW" sz="28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奉獻所有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I Surrender All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145992081"/>
      </p:ext>
    </p:extLst>
  </p:cSld>
  <p:clrMapOvr>
    <a:masterClrMapping/>
  </p:clrMapOvr>
  <p:transition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我將所有獻與耶穌，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我今完全獻與你，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求主賜我愛心，能力，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更賜我天上福祉。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All to Jesus I surrender; Lord, I give myself to Thee;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Fill me with Thy love and power,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Let Thy blessing fall on me.</a:t>
            </a:r>
            <a:endParaRPr lang="en-AU" altLang="zh-TW" sz="28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76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奉獻所有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I Surrender All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486006408"/>
      </p:ext>
    </p:extLst>
  </p:cSld>
  <p:clrMapOvr>
    <a:masterClrMapping/>
  </p:clrMapOvr>
  <p:transition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全所有奉獻，全所有奉獻，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　　　獻與愛我尊貴救主，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全所有奉獻。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I surrender all, I surrender all;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All to Thee, my blessed Savior,</a:t>
            </a:r>
          </a:p>
          <a:p>
            <a:pPr algn="ctr"/>
            <a:r>
              <a:rPr lang="en-US" altLang="zh-TW" sz="2800" dirty="0">
                <a:ea typeface="HanWangYenLight" pitchFamily="18" charset="-120"/>
              </a:rPr>
              <a:t>I surrender all.</a:t>
            </a:r>
            <a:endParaRPr lang="en-AU" altLang="zh-TW" sz="28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77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奉獻所有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I Surrender All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775520215"/>
      </p:ext>
    </p:extLst>
  </p:cSld>
  <p:clrMapOvr>
    <a:masterClrMapping/>
  </p:clrMapOvr>
  <p:transition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78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79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我願意降服，我願意降服，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在祢愛的懷抱中，我願意降服，</a:t>
            </a:r>
          </a:p>
          <a:p>
            <a:pPr algn="ctr"/>
            <a:r>
              <a:rPr lang="en-US" sz="2400" dirty="0"/>
              <a:t>I surrender all, I surrender all</a:t>
            </a:r>
          </a:p>
          <a:p>
            <a:pPr algn="ctr"/>
            <a:r>
              <a:rPr lang="en-US" sz="2400" dirty="0"/>
              <a:t>Ever in Your arms of love. I surrender all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愛，我願意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     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激起生命的浪花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4001098105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80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8430" y="4005064"/>
            <a:ext cx="6544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指示你路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380" y="2831203"/>
            <a:ext cx="6423554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</a:rPr>
              <a:t>315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指示你路，主阿，指示你路！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求主施恩帶領，指示你路！</a:t>
            </a: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使我行道不偏，憑信不憑眼見，以光引導在前，指示你路！</a:t>
            </a:r>
            <a:br>
              <a:rPr lang="zh-TW" altLang="en-US" sz="5400" dirty="0">
                <a:solidFill>
                  <a:prstClr val="black"/>
                </a:solidFill>
                <a:ea typeface="新細明體" panose="02020500000000000000" pitchFamily="18" charset="-120"/>
              </a:rPr>
            </a:b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Teach me Thy way, O Lord, teach me Thy way!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Thy guiding grace afford, teach me Thy way!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Help me to walk aright, more by faith, less by sight;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Lead me with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heav’nly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light, teach me Thy way!</a:t>
            </a:r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指示你路 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Teach Me Thy Way, O Lord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315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49168"/>
      </p:ext>
    </p:extLst>
  </p:cSld>
  <p:clrMapOvr>
    <a:masterClrMapping/>
  </p:clrMapOvr>
  <p:transition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當我憂愁掛慮，指示你路！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地上快樂失去，指示你路！</a:t>
            </a: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當我寂寞孤單，或遇悲傷苦難，成敗得失之間，指示你路！</a:t>
            </a:r>
            <a:br>
              <a:rPr lang="zh-TW" altLang="en-US" sz="5400" dirty="0">
                <a:solidFill>
                  <a:prstClr val="black"/>
                </a:solidFill>
                <a:ea typeface="新細明體" panose="02020500000000000000" pitchFamily="18" charset="-120"/>
              </a:rPr>
            </a:b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When I am sad at heart, teach me Thy way!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When earthly joys depart, teach me Thy way!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In hours of loneliness, in times of dire distress,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In failure or success, teach me Thy way!</a:t>
            </a:r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指示你路 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Teach Me Thy Way, O Lord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315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629412"/>
      </p:ext>
    </p:extLst>
  </p:cSld>
  <p:clrMapOvr>
    <a:masterClrMapping/>
  </p:clrMapOvr>
  <p:transition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當有疑懼驚恐，指示你路！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當有黑雲蔽空，指示你路！</a:t>
            </a: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不論風雨陰晴，不論痛苦憂驚，使我前途光明，指示你路！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When doubts and fears arise, teach me Thy way!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When storms o’er-spread the skies, teach me Thy way!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Shine through the cloud and rain, through sorrow, toil, and pain;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Make Thou my pathway plain, teach me Thy way!</a:t>
            </a:r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指示你路 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Teach Me Thy Way, O Lord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315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172133"/>
      </p:ext>
    </p:extLst>
  </p:cSld>
  <p:clrMapOvr>
    <a:masterClrMapping/>
  </p:clrMapOvr>
  <p:transition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84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祢是我的主，祢是我的主，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永遠在祢懷抱中，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祢是我，祢是我的主。</a:t>
            </a:r>
          </a:p>
          <a:p>
            <a:pPr algn="ctr"/>
            <a:r>
              <a:rPr lang="en-US" sz="2400" dirty="0"/>
              <a:t>Jesus, You’re my Lord</a:t>
            </a:r>
          </a:p>
          <a:p>
            <a:pPr algn="ctr"/>
            <a:r>
              <a:rPr lang="en-US" sz="2400" dirty="0"/>
              <a:t>Jesus, You’re my Lord</a:t>
            </a:r>
          </a:p>
          <a:p>
            <a:pPr algn="ctr"/>
            <a:r>
              <a:rPr lang="en-US" sz="2400" dirty="0"/>
              <a:t>Ever in Your arms of love</a:t>
            </a:r>
          </a:p>
          <a:p>
            <a:pPr algn="ctr"/>
            <a:r>
              <a:rPr lang="en-US" sz="2400" dirty="0"/>
              <a:t>Only You, Jesus, You’re my Lord</a:t>
            </a: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愛，我願意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 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     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激起生命的浪花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649116991"/>
      </p:ext>
    </p:extLst>
  </p:cSld>
  <p:clrMapOvr>
    <a:masterClrMapping/>
  </p:clrMapOvr>
  <p:transition>
    <p:cut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11305</TotalTime>
  <Words>6011</Words>
  <Application>Microsoft Office PowerPoint</Application>
  <PresentationFormat>On-screen Show (4:3)</PresentationFormat>
  <Paragraphs>688</Paragraphs>
  <Slides>85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85</vt:i4>
      </vt:variant>
    </vt:vector>
  </HeadingPairs>
  <TitlesOfParts>
    <vt:vector size="98" baseType="lpstr">
      <vt:lpstr>HanWangYenHeavy</vt:lpstr>
      <vt:lpstr>HanWangYenLight</vt:lpstr>
      <vt:lpstr>Microsoft GothicNeo</vt:lpstr>
      <vt:lpstr>Arial</vt:lpstr>
      <vt:lpstr>Calibri</vt:lpstr>
      <vt:lpstr>Lucida Sans Unicode</vt:lpstr>
      <vt:lpstr>Verdana</vt:lpstr>
      <vt:lpstr>Wingdings 2</vt:lpstr>
      <vt:lpstr>Wingdings 3</vt:lpstr>
      <vt:lpstr>Canto_wk245.sample</vt:lpstr>
      <vt:lpstr>Custom Design</vt:lpstr>
      <vt:lpstr>1_Canto_wk245.sample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Anthem: I believe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“虔誠”的哥尼流 徒10:1-8</vt:lpstr>
      <vt:lpstr>PowerPoint Presentation</vt:lpstr>
      <vt:lpstr>中國人是虔誠的民族</vt:lpstr>
      <vt:lpstr>使徒行傳 10:1-11:18</vt:lpstr>
      <vt:lpstr>哥尼流  –  凱撒利亞的百夫長 </vt:lpstr>
      <vt:lpstr>哥尼流  –  “虔誠” 的百夫長 </vt:lpstr>
      <vt:lpstr>彼得後書中的“虔誠/敬虔” </vt:lpstr>
      <vt:lpstr>哥尼流  –  “虔誠” 的百夫長 </vt:lpstr>
      <vt:lpstr>哥尼流 –  常常禱告神</vt:lpstr>
      <vt:lpstr>哥尼流  –  關心有需要的人</vt:lpstr>
      <vt:lpstr>什麼是敬畏神？</vt:lpstr>
      <vt:lpstr>哥尼流  –  敬畏神</vt:lpstr>
      <vt:lpstr>哥尼流 – 付代價的百夫長</vt:lpstr>
      <vt:lpstr>哥尼流 – 付代價的百夫長</vt:lpstr>
      <vt:lpstr>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2330</cp:revision>
  <dcterms:created xsi:type="dcterms:W3CDTF">2014-08-20T02:29:42Z</dcterms:created>
  <dcterms:modified xsi:type="dcterms:W3CDTF">2020-06-07T05:56:42Z</dcterms:modified>
</cp:coreProperties>
</file>