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</p:sldMasterIdLst>
  <p:notesMasterIdLst>
    <p:notesMasterId r:id="rId71"/>
  </p:notesMasterIdLst>
  <p:handoutMasterIdLst>
    <p:handoutMasterId r:id="rId72"/>
  </p:handoutMasterIdLst>
  <p:sldIdLst>
    <p:sldId id="841" r:id="rId4"/>
    <p:sldId id="2966" r:id="rId5"/>
    <p:sldId id="260" r:id="rId6"/>
    <p:sldId id="265" r:id="rId7"/>
    <p:sldId id="3526" r:id="rId8"/>
    <p:sldId id="3515" r:id="rId9"/>
    <p:sldId id="3692" r:id="rId10"/>
    <p:sldId id="3693" r:id="rId11"/>
    <p:sldId id="3694" r:id="rId12"/>
    <p:sldId id="3695" r:id="rId13"/>
    <p:sldId id="3696" r:id="rId14"/>
    <p:sldId id="3697" r:id="rId15"/>
    <p:sldId id="3698" r:id="rId16"/>
    <p:sldId id="3699" r:id="rId17"/>
    <p:sldId id="3700" r:id="rId18"/>
    <p:sldId id="3533" r:id="rId19"/>
    <p:sldId id="3245" r:id="rId20"/>
    <p:sldId id="3701" r:id="rId21"/>
    <p:sldId id="3702" r:id="rId22"/>
    <p:sldId id="3703" r:id="rId23"/>
    <p:sldId id="3704" r:id="rId24"/>
    <p:sldId id="3705" r:id="rId25"/>
    <p:sldId id="3706" r:id="rId26"/>
    <p:sldId id="2967" r:id="rId27"/>
    <p:sldId id="3707" r:id="rId28"/>
    <p:sldId id="3709" r:id="rId29"/>
    <p:sldId id="3710" r:id="rId30"/>
    <p:sldId id="3711" r:id="rId31"/>
    <p:sldId id="3712" r:id="rId32"/>
    <p:sldId id="3713" r:id="rId33"/>
    <p:sldId id="3714" r:id="rId34"/>
    <p:sldId id="2505" r:id="rId35"/>
    <p:sldId id="3529" r:id="rId36"/>
    <p:sldId id="3530" r:id="rId37"/>
    <p:sldId id="891" r:id="rId38"/>
    <p:sldId id="3740" r:id="rId39"/>
    <p:sldId id="3730" r:id="rId40"/>
    <p:sldId id="3731" r:id="rId41"/>
    <p:sldId id="336" r:id="rId42"/>
    <p:sldId id="287" r:id="rId43"/>
    <p:sldId id="359" r:id="rId44"/>
    <p:sldId id="350" r:id="rId45"/>
    <p:sldId id="351" r:id="rId46"/>
    <p:sldId id="356" r:id="rId47"/>
    <p:sldId id="352" r:id="rId48"/>
    <p:sldId id="357" r:id="rId49"/>
    <p:sldId id="353" r:id="rId50"/>
    <p:sldId id="360" r:id="rId51"/>
    <p:sldId id="358" r:id="rId52"/>
    <p:sldId id="354" r:id="rId53"/>
    <p:sldId id="361" r:id="rId54"/>
    <p:sldId id="3741" r:id="rId55"/>
    <p:sldId id="3147" r:id="rId56"/>
    <p:sldId id="3543" r:id="rId57"/>
    <p:sldId id="3732" r:id="rId58"/>
    <p:sldId id="3733" r:id="rId59"/>
    <p:sldId id="2474" r:id="rId60"/>
    <p:sldId id="2475" r:id="rId61"/>
    <p:sldId id="2476" r:id="rId62"/>
    <p:sldId id="3535" r:id="rId63"/>
    <p:sldId id="3734" r:id="rId64"/>
    <p:sldId id="3735" r:id="rId65"/>
    <p:sldId id="3739" r:id="rId66"/>
    <p:sldId id="3736" r:id="rId67"/>
    <p:sldId id="3738" r:id="rId68"/>
    <p:sldId id="342" r:id="rId69"/>
    <p:sldId id="32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9" autoAdjust="0"/>
    <p:restoredTop sz="93515" autoAdjust="0"/>
  </p:normalViewPr>
  <p:slideViewPr>
    <p:cSldViewPr>
      <p:cViewPr varScale="1">
        <p:scale>
          <a:sx n="67" d="100"/>
          <a:sy n="67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6/21/2020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6/21/2020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78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25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996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85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11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99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29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0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02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89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09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16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049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見證</a:t>
            </a:r>
            <a:endParaRPr lang="en-US" altLang="ja-JP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獻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37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267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52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854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28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406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24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73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6" r:id="rId3"/>
    <p:sldLayoutId id="2147483661" r:id="rId4"/>
    <p:sldLayoutId id="214748367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21/06/2020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31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獻上頌讚 要吶喊　要頌揚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各處頌讚　眾山歡呼拍掌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遍野萬里也和應叫嚷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與眾海呼喊 傳揚上主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Shout to the Lord, all the earth, let us sing</a:t>
            </a:r>
          </a:p>
          <a:p>
            <a:pPr algn="ctr"/>
            <a:r>
              <a:rPr lang="en-US" sz="2400" dirty="0"/>
              <a:t>Power and majesty, praise to the King</a:t>
            </a:r>
          </a:p>
          <a:p>
            <a:pPr algn="ctr"/>
            <a:r>
              <a:rPr lang="en-US" sz="2400" dirty="0"/>
              <a:t>Mountains bow down and the seas will roar</a:t>
            </a:r>
          </a:p>
          <a:p>
            <a:pPr algn="ctr"/>
            <a:r>
              <a:rPr lang="en-US" sz="2400" dirty="0"/>
              <a:t>At the sound of Your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471748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跳躍和唱　要述說祢創造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願永愛著祢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我這生不變更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這世上永再沒有別人像祢</a:t>
            </a:r>
          </a:p>
          <a:p>
            <a:pPr algn="ctr"/>
            <a:r>
              <a:rPr lang="en-US" sz="2400" dirty="0"/>
              <a:t>I sing for joy at the work of Your hands</a:t>
            </a:r>
          </a:p>
          <a:p>
            <a:pPr algn="ctr"/>
            <a:r>
              <a:rPr lang="en-US" sz="2400" dirty="0"/>
              <a:t>Forever I'll love You, forever I'll stand</a:t>
            </a:r>
          </a:p>
          <a:p>
            <a:pPr algn="ctr"/>
            <a:r>
              <a:rPr lang="en-US" sz="2400" dirty="0"/>
              <a:t>Nothing compares to the promise I have in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9112435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是我主　是救主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作我安穩庇護所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我若只有  一息尚存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也要定意敬拜祢</a:t>
            </a:r>
          </a:p>
          <a:p>
            <a:pPr algn="ctr"/>
            <a:r>
              <a:rPr lang="en-US" sz="2400" dirty="0"/>
              <a:t>My comfort, my shelter</a:t>
            </a:r>
          </a:p>
          <a:p>
            <a:pPr algn="ctr"/>
            <a:r>
              <a:rPr lang="en-US" sz="2400" dirty="0"/>
              <a:t>Tower of refuge and strength</a:t>
            </a:r>
          </a:p>
          <a:p>
            <a:pPr algn="ctr"/>
            <a:r>
              <a:rPr lang="en-US" sz="2400" dirty="0"/>
              <a:t>Let every breath, all that I am</a:t>
            </a:r>
          </a:p>
          <a:p>
            <a:pPr algn="ctr"/>
            <a:r>
              <a:rPr lang="en-US" sz="2400" dirty="0"/>
              <a:t>Never cease to worship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8041430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獻上頌讚 要吶喊　要頌揚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各處頌讚　眾山歡呼拍掌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遍野萬里也和應叫嚷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與眾海呼喊 傳揚上主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Shout to the Lord, all the earth, let us sing</a:t>
            </a:r>
          </a:p>
          <a:p>
            <a:pPr algn="ctr"/>
            <a:r>
              <a:rPr lang="en-US" sz="2400" dirty="0"/>
              <a:t>Power and majesty, praise to the King</a:t>
            </a:r>
          </a:p>
          <a:p>
            <a:pPr algn="ctr"/>
            <a:r>
              <a:rPr lang="en-US" sz="2400" dirty="0"/>
              <a:t>Mountains bow down and the seas will roar</a:t>
            </a:r>
          </a:p>
          <a:p>
            <a:pPr algn="ctr"/>
            <a:r>
              <a:rPr lang="en-US" sz="2400" dirty="0"/>
              <a:t>At the sound of Your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719643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跳躍和唱　要述說祢創造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願永愛著祢</a:t>
            </a:r>
            <a:r>
              <a:rPr lang="en-US" altLang="zh-TW" sz="48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我這生不變更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這世上永再沒有別人像祢</a:t>
            </a:r>
          </a:p>
          <a:p>
            <a:pPr algn="ctr"/>
            <a:r>
              <a:rPr lang="en-US" sz="2400" dirty="0"/>
              <a:t>I sing for joy at the work of Your hands</a:t>
            </a:r>
          </a:p>
          <a:p>
            <a:pPr algn="ctr"/>
            <a:r>
              <a:rPr lang="en-US" sz="2400" dirty="0"/>
              <a:t>Forever I'll love You, forever I'll stand</a:t>
            </a:r>
          </a:p>
          <a:p>
            <a:pPr algn="ctr"/>
            <a:r>
              <a:rPr lang="en-US" sz="2400" dirty="0"/>
              <a:t>Nothing compares to the promise I have in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</a:t>
            </a: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802633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這世上永再沒有別人像祢</a:t>
            </a:r>
          </a:p>
          <a:p>
            <a:pPr algn="ctr"/>
            <a:r>
              <a:rPr lang="en-US" sz="2400" dirty="0"/>
              <a:t>Nothing compares to the promise I have in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</a:t>
            </a: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997946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16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誰像祢如此認識我？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在我四周前後環繞我？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我奔跑、我躺臥、我坐下、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我起來 全部祢也細察清楚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There’s no one who knows me like You. </a:t>
            </a:r>
          </a:p>
          <a:p>
            <a:pPr algn="ctr"/>
            <a:r>
              <a:rPr lang="en-US" sz="2400" dirty="0"/>
              <a:t>I feel Your love all around, night and day.</a:t>
            </a:r>
          </a:p>
          <a:p>
            <a:pPr algn="ctr"/>
            <a:r>
              <a:rPr lang="en-US" sz="2400" dirty="0"/>
              <a:t>Whatever I’m doing, I’m sitting or standing</a:t>
            </a:r>
          </a:p>
          <a:p>
            <a:pPr algn="ctr"/>
            <a:r>
              <a:rPr lang="en-US" sz="2400" dirty="0"/>
              <a:t>You see every movement I make.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如此認識我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詞：盧永亨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角聲使團敬拜版權所有</a:t>
            </a:r>
          </a:p>
        </p:txBody>
      </p:sp>
    </p:spTree>
    <p:extLst>
      <p:ext uri="{BB962C8B-B14F-4D97-AF65-F5344CB8AC3E}">
        <p14:creationId xmlns:p14="http://schemas.microsoft.com/office/powerpoint/2010/main" val="2853894849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年月有如閃電飛過，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但祢的手從未離開過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看春光、看豔陽、看落葉、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看冰河 祢右手總晝夜扶持著我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The years~ they go swiftly by. </a:t>
            </a:r>
          </a:p>
          <a:p>
            <a:pPr algn="ctr"/>
            <a:r>
              <a:rPr lang="en-US" sz="2400" dirty="0"/>
              <a:t>Your loving hand has always been there.</a:t>
            </a:r>
          </a:p>
          <a:p>
            <a:pPr algn="ctr"/>
            <a:r>
              <a:rPr lang="en-US" sz="2400" dirty="0"/>
              <a:t>Through springtime and summer, through autumn and winter,</a:t>
            </a:r>
          </a:p>
          <a:p>
            <a:pPr algn="ctr"/>
            <a:r>
              <a:rPr lang="en-US" sz="2400" dirty="0"/>
              <a:t>You’re always there to guide my~ 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如此認識我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詞：盧永亨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角聲使團敬拜版權所有</a:t>
            </a:r>
          </a:p>
        </p:txBody>
      </p:sp>
    </p:spTree>
    <p:extLst>
      <p:ext uri="{BB962C8B-B14F-4D97-AF65-F5344CB8AC3E}">
        <p14:creationId xmlns:p14="http://schemas.microsoft.com/office/powerpoint/2010/main" val="67002308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我在地上年日祢已經數算過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祢心底的意念如海沙那麼多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我在地極與天涯仍舊看顧著我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這高深的愛可測得透麼？</a:t>
            </a:r>
          </a:p>
          <a:p>
            <a:pPr algn="ctr"/>
            <a:r>
              <a:rPr lang="en-US" sz="2400" dirty="0"/>
              <a:t>You’ve counted all the days that I’ve been in this world.</a:t>
            </a:r>
          </a:p>
          <a:p>
            <a:pPr algn="ctr"/>
            <a:r>
              <a:rPr lang="en-US" sz="2400" dirty="0"/>
              <a:t>Your plans are more abundant than the ocean sand.</a:t>
            </a:r>
          </a:p>
          <a:p>
            <a:pPr algn="ctr"/>
            <a:r>
              <a:rPr lang="en-US" sz="2400" dirty="0"/>
              <a:t>You’ll guide me even if I’m at the ends of the earth.</a:t>
            </a:r>
          </a:p>
          <a:p>
            <a:pPr algn="ctr"/>
            <a:r>
              <a:rPr lang="en-US" sz="2400" dirty="0"/>
              <a:t>Your love’s so deep that I can’t comprehend.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如此認識我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詞：盧永亨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角聲使團敬拜版權所有</a:t>
            </a:r>
          </a:p>
        </p:txBody>
      </p:sp>
    </p:spTree>
    <p:extLst>
      <p:ext uri="{BB962C8B-B14F-4D97-AF65-F5344CB8AC3E}">
        <p14:creationId xmlns:p14="http://schemas.microsoft.com/office/powerpoint/2010/main" val="112253337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>
                <a:latin typeface="HanWangYenLight" pitchFamily="18" charset="-120"/>
                <a:ea typeface="HanWangYenLight" pitchFamily="18" charset="-120"/>
              </a:rPr>
              <a:t>堂 主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年6月</a:t>
            </a:r>
            <a:r>
              <a:rPr lang="en-US" altLang="en-US" sz="2800" spc="600" dirty="0">
                <a:latin typeface="HanWangYenHeavy" pitchFamily="18" charset="-120"/>
                <a:ea typeface="HanWangYenHeavy" pitchFamily="18" charset="-120"/>
              </a:rPr>
              <a:t>21日上午九時十五分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迎面障礙雖避不過，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但我有主同在能衝破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有北風、有巨浪、有禍患、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有艱難 我藏身主蔭下昂然步過</a:t>
            </a:r>
          </a:p>
          <a:p>
            <a:pPr algn="ctr"/>
            <a:r>
              <a:rPr lang="en-US" sz="2400" dirty="0"/>
              <a:t>The problems in life can’t be spared. </a:t>
            </a:r>
          </a:p>
          <a:p>
            <a:pPr algn="ctr"/>
            <a:r>
              <a:rPr lang="en-US" sz="2400" dirty="0"/>
              <a:t>But with my Lord, they’ll be overcome.</a:t>
            </a:r>
          </a:p>
          <a:p>
            <a:pPr algn="ctr"/>
            <a:r>
              <a:rPr lang="en-US" sz="2400" dirty="0"/>
              <a:t>Through windstorms and blizzards, through suffering and weakness,</a:t>
            </a:r>
          </a:p>
          <a:p>
            <a:pPr algn="ctr"/>
            <a:r>
              <a:rPr lang="en-US" sz="2400" dirty="0"/>
              <a:t>I’ll walk under the wings of my Lord.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如此認識我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詞：盧永亨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角聲使團敬拜版權所有</a:t>
            </a:r>
          </a:p>
        </p:txBody>
      </p:sp>
    </p:spTree>
    <p:extLst>
      <p:ext uri="{BB962C8B-B14F-4D97-AF65-F5344CB8AC3E}">
        <p14:creationId xmlns:p14="http://schemas.microsoft.com/office/powerpoint/2010/main" val="773381645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年月有如閃電飛過，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但祢的手從未離開過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看春光、看豔陽、看落葉、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看冰河 祢右手總晝夜扶持著我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The years~ they go swiftly by. </a:t>
            </a:r>
          </a:p>
          <a:p>
            <a:pPr algn="ctr"/>
            <a:r>
              <a:rPr lang="en-US" sz="2400" dirty="0"/>
              <a:t>Your loving hand has always been there.</a:t>
            </a:r>
          </a:p>
          <a:p>
            <a:pPr algn="ctr"/>
            <a:r>
              <a:rPr lang="en-US" sz="2400" dirty="0"/>
              <a:t>Through springtime and summer, through autumn and winter,</a:t>
            </a:r>
          </a:p>
          <a:p>
            <a:pPr algn="ctr"/>
            <a:r>
              <a:rPr lang="en-US" sz="2400" dirty="0"/>
              <a:t>You’re always there to guide my~ 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如此認識我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詞：盧永亨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角聲使團敬拜版權所有</a:t>
            </a:r>
          </a:p>
        </p:txBody>
      </p:sp>
    </p:spTree>
    <p:extLst>
      <p:ext uri="{BB962C8B-B14F-4D97-AF65-F5344CB8AC3E}">
        <p14:creationId xmlns:p14="http://schemas.microsoft.com/office/powerpoint/2010/main" val="1343418670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我在地上年日祢已經數算過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祢心底的意念如海沙那麼多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我在地極與天涯仍舊看顧著我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這高深的愛可測得透麼？</a:t>
            </a:r>
          </a:p>
          <a:p>
            <a:pPr algn="ctr"/>
            <a:r>
              <a:rPr lang="en-US" sz="2400" dirty="0"/>
              <a:t>You’ve counted all the days that I’ve been in this world.</a:t>
            </a:r>
          </a:p>
          <a:p>
            <a:pPr algn="ctr"/>
            <a:r>
              <a:rPr lang="en-US" sz="2400" dirty="0"/>
              <a:t>Your plans are more abundant than the ocean sand.</a:t>
            </a:r>
          </a:p>
          <a:p>
            <a:pPr algn="ctr"/>
            <a:r>
              <a:rPr lang="en-US" sz="2400" dirty="0"/>
              <a:t>You’ll guide me even if I’m at the ends of the earth.</a:t>
            </a:r>
          </a:p>
          <a:p>
            <a:pPr algn="ctr"/>
            <a:r>
              <a:rPr lang="en-US" sz="2400" dirty="0"/>
              <a:t>Your love’s so deep that I can’t comprehend.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如此認識我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詞：盧永亨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角聲使團敬拜版權所有</a:t>
            </a:r>
          </a:p>
        </p:txBody>
      </p:sp>
    </p:spTree>
    <p:extLst>
      <p:ext uri="{BB962C8B-B14F-4D97-AF65-F5344CB8AC3E}">
        <p14:creationId xmlns:p14="http://schemas.microsoft.com/office/powerpoint/2010/main" val="3883709033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191537"/>
            <a:ext cx="9577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altLang="zh-TW" sz="2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迎面障礙雖避不過，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但我有主同在能衝破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有北風、有巨浪、有禍患、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有艱難 我藏身主蔭下昂然步過</a:t>
            </a:r>
          </a:p>
          <a:p>
            <a:pPr algn="ctr"/>
            <a:r>
              <a:rPr lang="en-US" sz="2400" dirty="0"/>
              <a:t>The problems in life can’t be spared. </a:t>
            </a:r>
          </a:p>
          <a:p>
            <a:pPr algn="ctr"/>
            <a:r>
              <a:rPr lang="en-US" sz="2400" dirty="0"/>
              <a:t>But with my Lord, they’ll be overcome.</a:t>
            </a:r>
          </a:p>
          <a:p>
            <a:pPr algn="ctr"/>
            <a:r>
              <a:rPr lang="en-US" sz="2400" dirty="0"/>
              <a:t>Through windstorms and blizzards, through suffering and weakness,</a:t>
            </a:r>
          </a:p>
          <a:p>
            <a:pPr algn="ctr"/>
            <a:r>
              <a:rPr lang="en-US" sz="2400" dirty="0"/>
              <a:t>I’ll walk under the wings of my Lord.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如此認識我</a:t>
            </a:r>
          </a:p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詞：盧永亨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,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角聲使團敬拜版權所有</a:t>
            </a:r>
          </a:p>
        </p:txBody>
      </p:sp>
    </p:spTree>
    <p:extLst>
      <p:ext uri="{BB962C8B-B14F-4D97-AF65-F5344CB8AC3E}">
        <p14:creationId xmlns:p14="http://schemas.microsoft.com/office/powerpoint/2010/main" val="45618741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9600" b="1" dirty="0">
                <a:latin typeface="HanWangYenLight" pitchFamily="18" charset="-120"/>
                <a:ea typeface="HanWangYenLight" pitchFamily="18" charset="-120"/>
              </a:rPr>
              <a:t>見證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3728" y="3573016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/>
              <a:t>陳宏之弟兄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420433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26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4714" y="463793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" y="2809467"/>
            <a:ext cx="4568614" cy="2896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3198548"/>
            <a:ext cx="3563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Quartet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Aaron, Joyce, Reggie, Sylvia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Piano: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Jed Chan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569" y="1650857"/>
            <a:ext cx="695575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主耶和華是我牧者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3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主耶和華是我牧者，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我必不至缺欠，</a:t>
            </a: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使我躺臥在青草地，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領我安歇水邊。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The Lord’s my Shepherd, I’ll not want;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He makes me down to lie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In pastures green; He </a:t>
            </a:r>
            <a:r>
              <a:rPr lang="en-US" altLang="zh-TW" sz="3600" b="1" dirty="0" err="1">
                <a:solidFill>
                  <a:srgbClr val="002060"/>
                </a:solidFill>
                <a:ea typeface="HanWangYenLight" pitchFamily="18" charset="-120"/>
              </a:rPr>
              <a:t>leadeth</a:t>
            </a:r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 me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The quiet waters by.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主耶和華是我牧者 </a:t>
            </a:r>
            <a:r>
              <a:rPr lang="en-US" altLang="zh-TW" spc="600" dirty="0">
                <a:ea typeface="HanWangYenLight" panose="02020300000000000000" pitchFamily="18" charset="-120"/>
              </a:rPr>
              <a:t>The Lord Is My Shepherd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312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300291875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祂使我靈得著甦醒，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時刻扶持看顧，</a:t>
            </a: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因祂榮耀聖善尊名，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導我行走義路。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My soul He doth restore again,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And me to walk doth make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Within the paths of righteousness,</a:t>
            </a:r>
          </a:p>
          <a:p>
            <a:pPr indent="542925" algn="ctr"/>
            <a:r>
              <a:rPr lang="en-US" altLang="zh-TW" sz="3600" b="1" dirty="0" err="1">
                <a:solidFill>
                  <a:srgbClr val="002060"/>
                </a:solidFill>
                <a:ea typeface="HanWangYenLight" pitchFamily="18" charset="-120"/>
              </a:rPr>
              <a:t>E’en</a:t>
            </a:r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 for His own name’s sake.</a:t>
            </a:r>
          </a:p>
          <a:p>
            <a:pPr indent="542925" algn="ctr"/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主耶和華是我牧者 </a:t>
            </a:r>
            <a:r>
              <a:rPr lang="en-US" altLang="zh-TW" spc="600" dirty="0">
                <a:ea typeface="HanWangYenLight" panose="02020300000000000000" pitchFamily="18" charset="-120"/>
              </a:rPr>
              <a:t>The Lord Is My Shepherd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312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360393807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雖然行過死蔭幽谷，</a:t>
            </a:r>
            <a:endParaRPr lang="en-US" altLang="zh-TW" sz="3600" b="1" dirty="0">
              <a:solidFill>
                <a:srgbClr val="002060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我也不怕遭害，</a:t>
            </a:r>
          </a:p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你杖你竿都安慰我，</a:t>
            </a:r>
            <a:endParaRPr lang="en-US" altLang="zh-TW" sz="3600" b="1" dirty="0">
              <a:solidFill>
                <a:srgbClr val="002060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因你與我同在。</a:t>
            </a:r>
            <a:endParaRPr lang="en-US" altLang="zh-TW" sz="3600" b="1" dirty="0">
              <a:solidFill>
                <a:srgbClr val="002060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Yea, though I walk in death’s dark vale,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Yet will I fear no ill;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For Thou art with me, and Thy rod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And staff my comfort still.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主耶和華是我牧者 </a:t>
            </a:r>
            <a:r>
              <a:rPr lang="en-US" altLang="zh-TW" spc="600" dirty="0">
                <a:ea typeface="HanWangYenLight" panose="02020300000000000000" pitchFamily="18" charset="-120"/>
              </a:rPr>
              <a:t>The Lord Is My Shepherd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312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76515635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敵人面前你又為我，</a:t>
            </a:r>
            <a:endParaRPr lang="en-US" altLang="zh-TW" sz="3600" b="1" dirty="0">
              <a:solidFill>
                <a:srgbClr val="002060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擺設美好筵席，</a:t>
            </a:r>
          </a:p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你用聖油膏我的頭，</a:t>
            </a:r>
            <a:endParaRPr lang="en-US" altLang="zh-TW" sz="3600" b="1" dirty="0">
              <a:solidFill>
                <a:srgbClr val="002060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b="1" dirty="0">
                <a:solidFill>
                  <a:srgbClr val="002060"/>
                </a:solidFill>
                <a:latin typeface="HanWangYenLight" pitchFamily="18" charset="-120"/>
                <a:ea typeface="HanWangYenLight" pitchFamily="18" charset="-120"/>
              </a:rPr>
              <a:t>使我福杯滿溢。</a:t>
            </a:r>
            <a:endParaRPr lang="en-US" altLang="zh-TW" sz="3600" b="1" dirty="0">
              <a:solidFill>
                <a:srgbClr val="002060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My table Thou hast furnished 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In presence of my foes;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My head Thou dost with oil anoint,</a:t>
            </a:r>
          </a:p>
          <a:p>
            <a:pPr indent="542925" algn="ctr"/>
            <a:r>
              <a:rPr lang="en-US" altLang="zh-TW" sz="3600" dirty="0">
                <a:ea typeface="HanWangYenLight" pitchFamily="18" charset="-120"/>
              </a:rPr>
              <a:t>And my cup overflows.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主耶和華是我牧者 </a:t>
            </a:r>
            <a:r>
              <a:rPr lang="en-US" altLang="zh-TW" spc="600" dirty="0">
                <a:ea typeface="HanWangYenLight" panose="02020300000000000000" pitchFamily="18" charset="-120"/>
              </a:rPr>
              <a:t>The Lord Is My Shepherd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312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189122362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恩惠慈愛必隨著我，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一生一世不斷，</a:t>
            </a: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我必居住在主殿中，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直到永永遠遠。</a:t>
            </a:r>
            <a:endParaRPr lang="en-US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Goodness and mercy all my life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Shall surely follow me;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And in God’s house forevermore,</a:t>
            </a:r>
          </a:p>
          <a:p>
            <a:pPr indent="542925" algn="ctr"/>
            <a:r>
              <a:rPr lang="en-US" altLang="zh-TW" sz="3600" b="1" dirty="0">
                <a:solidFill>
                  <a:srgbClr val="002060"/>
                </a:solidFill>
                <a:ea typeface="HanWangYenLight" pitchFamily="18" charset="-120"/>
              </a:rPr>
              <a:t>My dwelling place shall be.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V5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主耶和華是我牧者 </a:t>
            </a:r>
            <a:r>
              <a:rPr lang="en-US" altLang="zh-TW" spc="600" dirty="0">
                <a:ea typeface="HanWangYenLight" panose="02020300000000000000" pitchFamily="18" charset="-120"/>
              </a:rPr>
              <a:t>The Lord Is My Shepherd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312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4113499097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32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加拉太書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3:26-27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Galatians)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3:26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所以，你們因信基督耶穌都是神的兒子 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3:27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你們受洗歸入基督的都是披戴基督了。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3:26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US" altLang="zh-TW" sz="4000" dirty="0"/>
              <a:t>So in Christ Jesus you are all children </a:t>
            </a:r>
          </a:p>
          <a:p>
            <a:r>
              <a:rPr lang="en-US" altLang="zh-TW" sz="4000" dirty="0"/>
              <a:t>of God by believing in Christ. </a:t>
            </a:r>
          </a:p>
          <a:p>
            <a:r>
              <a:rPr lang="en-US" altLang="zh-TW" sz="2000" dirty="0">
                <a:ea typeface="HanWangYenLight" pitchFamily="18" charset="-120"/>
              </a:rPr>
              <a:t>3:27</a:t>
            </a:r>
            <a:r>
              <a:rPr lang="en-US" altLang="zh-TW" sz="4000" dirty="0">
                <a:ea typeface="HanWangYenLight" pitchFamily="18" charset="-120"/>
              </a:rPr>
              <a:t> </a:t>
            </a:r>
            <a:r>
              <a:rPr lang="en-US" altLang="zh-TW" sz="4000" dirty="0"/>
              <a:t>This is because all of you who were </a:t>
            </a:r>
          </a:p>
          <a:p>
            <a:r>
              <a:rPr lang="en-US" altLang="zh-TW" sz="4000" dirty="0"/>
              <a:t>baptized into Christ have put on Christ. </a:t>
            </a:r>
          </a:p>
          <a:p>
            <a:r>
              <a:rPr lang="en-US" altLang="zh-TW" sz="4000" dirty="0"/>
              <a:t>You have put him on as if he were your clothes.</a:t>
            </a:r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加拉太書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3:26-27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Galatians)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564904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10:34-35, 44-48 (Acts)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10</a:t>
            </a:r>
            <a:r>
              <a:rPr lang="en-US" altLang="zh-TW" sz="2800" dirty="0"/>
              <a:t>:34-35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873534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10:34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就開口說：「我真看出神是不偏待人。 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10:35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原來，各國中那敬畏主、行義的人都為主所悅納。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5724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10</a:t>
            </a:r>
            <a:r>
              <a:rPr lang="en-US" altLang="zh-TW" sz="2800" dirty="0"/>
              <a:t>:44-48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10:44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還說這話的時候，聖靈降在一切聽道的人身上。 </a:t>
            </a: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10:45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那些奉割禮、和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同來的信徒，見聖靈的恩賜也澆在外邦人身上，就都希奇；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10:46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因聽見他們說方言，稱讚神為大。 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8298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AU" altLang="zh-TW" sz="2800" dirty="0"/>
              <a:t>10</a:t>
            </a:r>
            <a:r>
              <a:rPr lang="en-US" altLang="zh-TW" sz="2800" dirty="0"/>
              <a:t>:44-48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23940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10:47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於是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說：「這些人既受了聖靈，與我們一樣，誰能禁止用水給他們施洗呢？」 </a:t>
            </a: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10:48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就吩咐奉耶穌基督的名給他們施洗。他們又請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彼得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住了幾天。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618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39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成偉邦傳道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神恩待眾人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457618"/>
          </a:xfrm>
        </p:spPr>
        <p:txBody>
          <a:bodyPr>
            <a:normAutofit/>
          </a:bodyPr>
          <a:lstStyle/>
          <a:p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神恩待眾人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10:9-48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偉邦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21/6/2020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C9A48D-CCF3-46F0-B069-FA6C37C75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匙羹和油的故事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D0F06-9FE8-426A-A0F1-30156042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312CC-8D04-4FFE-8164-D3FA6A1E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81349-1BB1-4461-91CB-CD834E89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02578"/>
            <a:ext cx="3576936" cy="480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190F6-C9D0-4E76-90A5-2398854D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7" y="2367395"/>
            <a:ext cx="4138264" cy="275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F9594-C8C4-4E66-9F29-C7C8EC49B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578324"/>
            <a:ext cx="3862856" cy="21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74F8F-B45B-480F-80DA-7173CA49C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彼得就開口說：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我真看出神是不偏待人，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原來各國中那敬畏主、行義的人都為主所悅納。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</a:rPr>
              <a:t>……” 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zh-TW" alt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還說這話的時候，聖靈降在一切聽道的人身上。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45 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那些奉割禮、和</a:t>
            </a:r>
            <a:r>
              <a:rPr lang="zh-TW" alt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同來的信徒，見聖靈的恩賜也澆在外邦人身上，就都稀奇，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46 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因聽見他們說方言，稱讚神為大。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於是</a:t>
            </a:r>
            <a:r>
              <a:rPr lang="zh-TW" alt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說：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這些人既受了聖靈，與我們一樣，誰能禁止用水給他們施洗呢？</a:t>
            </a:r>
            <a:r>
              <a:rPr lang="en-US" altLang="zh-TW" sz="31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zh-TW" sz="3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48 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就吩咐奉耶穌基督的名給他們施洗。他們又請</a:t>
            </a:r>
            <a:r>
              <a:rPr lang="zh-TW" alt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zh-TW" alt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住了幾天。</a:t>
            </a:r>
            <a:endParaRPr lang="en-A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632B0-9568-4816-A936-C1AC1A5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F44F53-B0E1-44E0-A8CC-7560B74C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使徒行傳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10:34-35, 44-48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78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21273-F952-4F50-9EBC-108F04B85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196300" cy="5102034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  <a:tabLst>
                <a:tab pos="2338388" algn="l"/>
              </a:tabLst>
            </a:pP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哥尼流就差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兩個家人和常伺候他的一個虔誠兵來，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就打發他們往約帕去。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spcBef>
                <a:spcPts val="0"/>
              </a:spcBef>
              <a:buNone/>
              <a:tabLst>
                <a:tab pos="2338388" algn="l"/>
              </a:tabLst>
            </a:pP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10:7-8) 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D1B58-B782-405B-A224-CEF1AAD8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926C6C-95D4-4E18-8F22-D3A57E78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7C128-EF59-4B53-A03F-E523C7A7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500" y="206249"/>
            <a:ext cx="4176652" cy="62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2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02BA-9C59-43BC-B46B-FFF45C45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第二天，他們行路將近那城，彼得約在午正上房頂去禱告。 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覺得餓了，想要吃。那家的人正預備飯的時候，彼得魂遊象外，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看見天開了，有一物降下，好像一塊大布，繫著四角，縋在地上，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裡面有地上各樣四足的走獸和昆蟲，並天上的飛鳥。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又有聲音向他說： 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彼得，起來，宰了吃！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14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彼得卻說： 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主啊，這是不可的！凡俗物和不潔淨的物，我從來沒有吃過。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15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第二次有聲音向他說：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神所潔淨的，你不可當做俗物。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16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這樣一連三次，那物隨即收回天上去了。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27F5-4AFE-42AC-BFF0-107F5810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D4886-29CB-4E3E-90D3-37DF562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彼得第一個障礙 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10:9-16)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3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02BA-9C59-43BC-B46B-FFF45C45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第二天，他們行路將近那城，彼得約在午正上房頂去禱告。 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覺得餓了，想要吃。那家的人正預備飯的時候，彼得魂遊象外，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看見天開了，有一物降下，好像一塊大布，繫著四角，縋在地上，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裡面有地上各樣四足的走獸和昆蟲，並天上的飛鳥。</a:t>
            </a:r>
            <a:r>
              <a:rPr lang="en-AU" sz="30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AU" sz="3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3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又有聲音向他說： </a:t>
            </a:r>
            <a:r>
              <a:rPr lang="en-AU" sz="3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彼得，起來，宰了吃！</a:t>
            </a:r>
            <a:r>
              <a:rPr lang="en-AU" sz="3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AU" sz="3000" baseline="30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彼得卻說： 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主啊，這是不可的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！凡</a:t>
            </a: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俗物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和</a:t>
            </a:r>
            <a:r>
              <a:rPr lang="zh-TW" altLang="en-US" sz="3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不潔淨的物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，我從來沒有吃過。</a:t>
            </a:r>
            <a:r>
              <a:rPr lang="en-AU" sz="3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109728" indent="0" algn="just">
              <a:spcBef>
                <a:spcPts val="1800"/>
              </a:spcBef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俗物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褻瀆神的東西；</a:t>
            </a:r>
            <a:endParaRPr lang="en-AU" altLang="zh-TW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zh-TW" altLang="en-US" sz="3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不潔淨 </a:t>
            </a:r>
            <a:r>
              <a:rPr lang="en-AU" altLang="zh-TW" sz="3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用來形容痳瘋病或者死屍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n-AU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27F5-4AFE-42AC-BFF0-107F5810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D4886-29CB-4E3E-90D3-37DF562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彼得第一個障礙 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10:9-16)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E02BA-9C59-43BC-B46B-FFF45C45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27 </a:t>
            </a:r>
            <a:r>
              <a:rPr lang="zh-TW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en-AU" sz="3200" dirty="0"/>
              <a:t> </a:t>
            </a:r>
            <a:r>
              <a:rPr lang="en-US" altLang="zh-TW" sz="3200" dirty="0"/>
              <a:t>[</a:t>
            </a:r>
            <a:r>
              <a:rPr lang="zh-HK" altLang="en-US" sz="3200" dirty="0"/>
              <a:t>看見哥尼流差來的人</a:t>
            </a:r>
            <a:r>
              <a:rPr lang="en-US" altLang="zh-TW" sz="3200" dirty="0"/>
              <a:t>]……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就對他們說：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你們知道，</a:t>
            </a:r>
            <a:r>
              <a:rPr lang="zh-TW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猶太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人和別國的人親近來往本是不合例的，但神已經指示我，無論什麼人都不可看做俗而不潔淨的。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……”</a:t>
            </a:r>
          </a:p>
          <a:p>
            <a:pPr marL="109728" indent="0">
              <a:buNone/>
            </a:pP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  <a:tabLst>
                <a:tab pos="54737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彼得心裡正在猜疑之間，不知所看見的異象是什麼意思，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	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10:17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上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9728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彼得的困難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認知上的障礙，故有認知困難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427F5-4AFE-42AC-BFF0-107F5810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D4886-29CB-4E3E-90D3-37DF562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彼得第一個障礙 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10:27-28)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7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344BB-7F20-48A2-ADF9-EAEB3A3B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第二次有聲音向他說：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神所潔淨的，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你不可當做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俗物。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這樣一連三次，那物隨即收回天上去了。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第二次有聲音向他說：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神所潔淨的，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你不可以一直稱為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俗物。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這樣一連三次，那物隨即收回天上去了。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B5D5D-A19C-4258-ADED-858267CB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FF8672-5D7C-45B8-88B4-28B15A32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彼得第二個障礙 </a:t>
            </a:r>
            <a:r>
              <a:rPr lang="en-AU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10:15-16)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27491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97EF7-3959-4D0E-92E2-1A02C8FD5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TW" altLang="en-US" sz="3600" dirty="0"/>
              <a:t>舊有認知的挑戰</a:t>
            </a:r>
            <a:endParaRPr lang="en-AU" altLang="zh-TW" sz="3600" dirty="0"/>
          </a:p>
          <a:p>
            <a:pPr>
              <a:spcBef>
                <a:spcPts val="2400"/>
              </a:spcBef>
            </a:pPr>
            <a:r>
              <a:rPr lang="zh-TW" altLang="en-US" sz="3600" dirty="0"/>
              <a:t>故有習慣的挑戰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BEEF7-C01C-4F79-99CF-A75FA13C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3550D3-3C3E-4BCD-A83D-1106D7C8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彼得二個障礙的挑戰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8704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57D0F-964D-46C4-9B97-7E6F4E8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又有聲音向他說：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起來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宰了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吃！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zh-TW" alt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彼得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卻說：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主啊，這是不可的！凡俗物和不潔淨的物，我從來沒有吃過。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第二次有聲音向他說：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神所潔淨的，你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不可當做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俗物。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16CB4-2306-4C15-817C-E89B6A3C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9A9DE2-77A0-4E1D-87A4-989FACB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神打破彼得的障礙 </a:t>
            </a:r>
            <a:r>
              <a:rPr lang="en-AU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10:13-15)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300" dirty="0"/>
          </a:p>
        </p:txBody>
      </p:sp>
    </p:spTree>
    <p:extLst>
      <p:ext uri="{BB962C8B-B14F-4D97-AF65-F5344CB8AC3E}">
        <p14:creationId xmlns:p14="http://schemas.microsoft.com/office/powerpoint/2010/main" val="15836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57D0F-964D-46C4-9B97-7E6F4E8A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起來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要行動了，要改變了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89113" indent="-1679575">
              <a:spcBef>
                <a:spcPts val="2400"/>
              </a:spcBef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宰了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吃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完全顛覆他個人從前的想法和行動，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09950" indent="-3300413">
              <a:spcBef>
                <a:spcPts val="2400"/>
              </a:spcBef>
              <a:buNone/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你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不可當做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俗物 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=	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不可以再自以為是，停止一再以這種方式思想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16CB4-2306-4C15-817C-E89B6A3C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9A9DE2-77A0-4E1D-87A4-989FACB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神打破彼得的障礙 </a:t>
            </a:r>
            <a:r>
              <a:rPr lang="en-AU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10:13-15)</a:t>
            </a:r>
            <a:r>
              <a:rPr lang="zh-TW" alt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3300" dirty="0"/>
          </a:p>
        </p:txBody>
      </p:sp>
    </p:spTree>
    <p:extLst>
      <p:ext uri="{BB962C8B-B14F-4D97-AF65-F5344CB8AC3E}">
        <p14:creationId xmlns:p14="http://schemas.microsoft.com/office/powerpoint/2010/main" val="25613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D33DB-DDCC-4D9C-A936-966F9634A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tabLst>
                <a:tab pos="5029200" algn="l"/>
              </a:tabLst>
            </a:pPr>
            <a:r>
              <a:rPr lang="zh-TW" altLang="en-US" sz="3200" dirty="0"/>
              <a:t>彼得就開口說：我真看出神是不偏待人， </a:t>
            </a:r>
            <a:r>
              <a:rPr lang="en-US" altLang="zh-TW" sz="3200" dirty="0"/>
              <a:t> </a:t>
            </a:r>
            <a:r>
              <a:rPr lang="zh-TW" altLang="en-US" sz="3200" dirty="0"/>
              <a:t>原來各國中那敬畏主、行義的人都為主所悅納。</a:t>
            </a:r>
            <a:r>
              <a:rPr lang="en-US" altLang="zh-TW" sz="3200" dirty="0"/>
              <a:t>……</a:t>
            </a:r>
            <a:r>
              <a:rPr lang="en-AU" altLang="zh-TW" sz="3200" dirty="0"/>
              <a:t>	</a:t>
            </a:r>
            <a:r>
              <a:rPr lang="en-AU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徒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10:34-35)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4FC3C-2D7E-4C0C-AD8B-28916879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EE544-7D47-4796-9AF6-A02BCFE1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神是不偏待人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82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tx1"/>
                </a:solidFill>
              </a:rPr>
              <a:t>完</a:t>
            </a:r>
            <a:endParaRPr lang="en-AU" sz="66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47282-FEDF-4F11-BD09-F72BE7A5D4F8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53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320928" y="3301442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219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仿效聖徒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昔日聖徒已經完工竭息，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彼曾在世憑信宣揚信息，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耶穌聖名因彼永受讚美，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哈利路亞！哈利路亞！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For all the saints, who from their labors rest,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Who Thee by faith before the world confessed,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Thy name, O Jesus, be forever blest— 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Alleluia, Alleluia!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54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仿效聖徒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For All the Saints</a:t>
            </a:r>
            <a:endParaRPr lang="en-AU" altLang="zh-TW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主是聖徒磐石，堡壘，力量，領導他們奮勇消除魔障，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在黑暗中作眾信徒真光，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哈利路亞！哈利路亞！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Thou </a:t>
            </a:r>
            <a:r>
              <a:rPr lang="en-US" altLang="zh-TW" sz="2400" dirty="0" err="1">
                <a:ea typeface="HanWangYenLight" pitchFamily="18" charset="-120"/>
              </a:rPr>
              <a:t>wast</a:t>
            </a:r>
            <a:r>
              <a:rPr lang="en-US" altLang="zh-TW" sz="2400" dirty="0">
                <a:ea typeface="HanWangYenLight" pitchFamily="18" charset="-120"/>
              </a:rPr>
              <a:t> their Rock, their Fortress, and their Might;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Thou, Lord, their Captain in the well-fought fight;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Thou, in the darkness drear, their one true Light—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Alleluia, Alleluia!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仿效聖徒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For All the Saints</a:t>
            </a:r>
            <a:endParaRPr lang="en-AU" altLang="zh-TW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937611179"/>
      </p:ext>
    </p:extLst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福哉天上榮耀聖徒團契，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我們仍作戰，他們穿榮衣。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天上人間在主內皆一體，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哈利路亞！哈利路亞！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O blest communion, fellowship divine!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We feebly struggle, they in glory shine;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Yet all are one in Thee, for all are Thine. 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Alleluia, Alleluia!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仿效聖徒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For All the Saints</a:t>
            </a:r>
            <a:endParaRPr lang="en-AU" altLang="zh-TW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219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527994761"/>
      </p:ext>
    </p:extLst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57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58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59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8430" y="4005064"/>
            <a:ext cx="6544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耶穌領我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380" y="2831203"/>
            <a:ext cx="642355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317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在世間　萬有中    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哪會有仿似耶穌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我願頌揚　竭力頌揚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主愛是奇妙浩大</a:t>
            </a:r>
          </a:p>
          <a:p>
            <a:pPr algn="ctr"/>
            <a:r>
              <a:rPr lang="en-US" sz="2400" dirty="0"/>
              <a:t>My Jesus, my Savior</a:t>
            </a:r>
          </a:p>
          <a:p>
            <a:pPr algn="ctr"/>
            <a:r>
              <a:rPr lang="en-US" sz="2400" dirty="0"/>
              <a:t>Lord, there is none like You</a:t>
            </a:r>
          </a:p>
          <a:p>
            <a:pPr algn="ctr"/>
            <a:r>
              <a:rPr lang="en-US" sz="2400" dirty="0"/>
              <a:t>All of my days, I want to praise</a:t>
            </a:r>
          </a:p>
          <a:p>
            <a:pPr algn="ctr"/>
            <a:r>
              <a:rPr lang="en-US" sz="2400" dirty="0"/>
              <a:t>The wonders of Your mighty love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685791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耶穌領我，何等福氣！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心中充滿平安歡喜；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無論何處動靜起坐，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有主耶穌時常領我。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me, O blessed thought!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O words with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heav’nly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comfort fraught!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Whate’er I do,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where’er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I be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Still ’tis God’s hand that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me. 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耶穌領我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</a:t>
            </a:r>
            <a:r>
              <a:rPr lang="en-AU" altLang="zh-TW" sz="2000" spc="600" dirty="0" err="1">
                <a:solidFill>
                  <a:prstClr val="black"/>
                </a:solidFill>
                <a:ea typeface="HanWangYenLight" panose="02020300000000000000" pitchFamily="18" charset="-120"/>
              </a:rPr>
              <a:t>Leadeth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 Me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有時遭遇困苦憂傷，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有時心中喜歡暢；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風平浪靜，或起狂波，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有主耶穌時常領我。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Sometimes ’mid scenes of deepest gloom,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Sometimes where Eden’s bowers bloom,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By waters still, o’er troubled sea,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Still ’tis His hand that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me.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耶穌領我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</a:t>
            </a:r>
            <a:r>
              <a:rPr lang="en-AU" altLang="zh-TW" sz="2000" spc="600" dirty="0" err="1">
                <a:solidFill>
                  <a:prstClr val="black"/>
                </a:solidFill>
                <a:ea typeface="HanWangYenLight" panose="02020300000000000000" pitchFamily="18" charset="-120"/>
              </a:rPr>
              <a:t>Leadeth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 Me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006377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耶穌領我，日日領我，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耶穌恩主親手領我；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我願忠誠跟主腳蹤，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因蒙我主親手領我。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me, 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By His own hand 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His faithful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foll’wer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I would be,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For by His hand 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me.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耶穌領我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</a:t>
            </a:r>
            <a:r>
              <a:rPr lang="en-AU" altLang="zh-TW" sz="2000" spc="600" dirty="0" err="1">
                <a:solidFill>
                  <a:prstClr val="black"/>
                </a:solidFill>
                <a:ea typeface="HanWangYenLight" panose="02020300000000000000" pitchFamily="18" charset="-120"/>
              </a:rPr>
              <a:t>Leadeth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 Me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013798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我願緊握恩主聖手，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甘心樂意隨主行走；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無論何事知足快樂，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因有耶穌時常領我。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Lord, I would clasp Thy hand in mine,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Nor ever murmur nor repine;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Content, whatever lot I see,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Since ’tis my God that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me.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V3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耶穌領我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</a:t>
            </a:r>
            <a:r>
              <a:rPr lang="en-AU" altLang="zh-TW" sz="2000" spc="600" dirty="0" err="1">
                <a:solidFill>
                  <a:prstClr val="black"/>
                </a:solidFill>
                <a:ea typeface="HanWangYenLight" panose="02020300000000000000" pitchFamily="18" charset="-120"/>
              </a:rPr>
              <a:t>Leadeth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 Me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76034"/>
      </p:ext>
    </p:extLst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當我走完一生路程，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靠主恩典完全得勝；</a:t>
            </a: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死亡冷河我不怕過，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因有救主耶穌領我。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And when my task on earth is done,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When by Thy grace the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vict’ry’s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won,</a:t>
            </a:r>
          </a:p>
          <a:p>
            <a:pPr indent="542925" algn="ctr"/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E’en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death’s cold wave I will not flee,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Since God through Jordan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me.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V4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耶穌領我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</a:t>
            </a:r>
            <a:r>
              <a:rPr lang="en-AU" altLang="zh-TW" sz="2000" spc="600" dirty="0" err="1">
                <a:solidFill>
                  <a:prstClr val="black"/>
                </a:solidFill>
                <a:ea typeface="HanWangYenLight" panose="02020300000000000000" pitchFamily="18" charset="-120"/>
              </a:rPr>
              <a:t>Leadeth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 Me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49290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耶穌領我，日日領我，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耶穌恩主親手領我；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我願忠誠跟主腳蹤，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因蒙我主親手領我。</a:t>
            </a:r>
            <a:endParaRPr lang="en-US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me, 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By His own hand 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me;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His faithful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foll’wer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I would be,</a:t>
            </a:r>
          </a:p>
          <a:p>
            <a:pPr indent="542925" algn="ctr"/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For by His hand He </a:t>
            </a:r>
            <a:r>
              <a:rPr lang="en-US" altLang="zh-TW" sz="2400" dirty="0" err="1">
                <a:solidFill>
                  <a:prstClr val="black"/>
                </a:solidFill>
                <a:ea typeface="HanWangYenLight" pitchFamily="18" charset="-120"/>
              </a:rPr>
              <a:t>leadeth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me.</a:t>
            </a:r>
            <a:endParaRPr lang="zh-TW" altLang="en-US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4" y="5406315"/>
            <a:ext cx="6992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耶穌領我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</a:t>
            </a:r>
            <a:r>
              <a:rPr lang="en-AU" altLang="zh-TW" sz="2000" spc="600" dirty="0" err="1">
                <a:solidFill>
                  <a:prstClr val="black"/>
                </a:solidFill>
                <a:ea typeface="HanWangYenLight" panose="02020300000000000000" pitchFamily="18" charset="-120"/>
              </a:rPr>
              <a:t>Leadeth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 Me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317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14888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66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是我主　是救主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作我安穩庇護所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我若只有  一息尚存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也要定意敬拜祢</a:t>
            </a:r>
          </a:p>
          <a:p>
            <a:pPr algn="ctr"/>
            <a:r>
              <a:rPr lang="en-US" sz="2400" dirty="0"/>
              <a:t>My comfort, my shelter</a:t>
            </a:r>
          </a:p>
          <a:p>
            <a:pPr algn="ctr"/>
            <a:r>
              <a:rPr lang="en-US" sz="2400" dirty="0"/>
              <a:t>Tower of refuge and strength</a:t>
            </a:r>
          </a:p>
          <a:p>
            <a:pPr algn="ctr"/>
            <a:r>
              <a:rPr lang="en-US" sz="2400" dirty="0"/>
              <a:t>Let every breath, all that I am</a:t>
            </a:r>
          </a:p>
          <a:p>
            <a:pPr algn="ctr"/>
            <a:r>
              <a:rPr lang="en-US" sz="2400" dirty="0"/>
              <a:t>Never cease to worship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6997913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在世間　萬有中    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哪會有仿似耶穌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我願頌揚　竭力頌揚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主愛是奇妙浩大</a:t>
            </a:r>
          </a:p>
          <a:p>
            <a:pPr algn="ctr"/>
            <a:r>
              <a:rPr lang="en-US" sz="2400" dirty="0"/>
              <a:t>My Jesus, my Savior</a:t>
            </a:r>
          </a:p>
          <a:p>
            <a:pPr algn="ctr"/>
            <a:r>
              <a:rPr lang="en-US" sz="2400" dirty="0"/>
              <a:t>Lord, there is none like You</a:t>
            </a:r>
          </a:p>
          <a:p>
            <a:pPr algn="ctr"/>
            <a:r>
              <a:rPr lang="en-US" sz="2400" dirty="0"/>
              <a:t>All of my days, I want to praise</a:t>
            </a:r>
          </a:p>
          <a:p>
            <a:pPr algn="ctr"/>
            <a:r>
              <a:rPr lang="en-US" sz="2400" dirty="0"/>
              <a:t>The wonders of Your mighty love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128392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是我主　是救主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作我安穩庇護所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我若只有  一息尚存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也要定意敬拜祢</a:t>
            </a:r>
          </a:p>
          <a:p>
            <a:pPr algn="ctr"/>
            <a:r>
              <a:rPr lang="en-US" sz="2400" dirty="0"/>
              <a:t>My comfort, my shelter</a:t>
            </a:r>
          </a:p>
          <a:p>
            <a:pPr algn="ctr"/>
            <a:r>
              <a:rPr lang="en-US" sz="2400" dirty="0"/>
              <a:t>Tower of refuge and strength</a:t>
            </a:r>
          </a:p>
          <a:p>
            <a:pPr algn="ctr"/>
            <a:r>
              <a:rPr lang="en-US" sz="2400" dirty="0"/>
              <a:t>Let every breath, all that I am</a:t>
            </a:r>
          </a:p>
          <a:p>
            <a:pPr algn="ctr"/>
            <a:r>
              <a:rPr lang="en-US" sz="2400" dirty="0"/>
              <a:t>Never cease to worship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3012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獻上頌讚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Lord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lvl="0" algn="ctr"/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Darlene </a:t>
            </a:r>
            <a:r>
              <a:rPr lang="en-AU" altLang="zh-TW" sz="1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Zschech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 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黎展明譯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和平之君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en-AU" altLang="zh-TW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ACM)</a:t>
            </a:r>
            <a:r>
              <a:rPr lang="zh-TW" altLang="en-US" sz="1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lvl="0"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原曲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《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Shout to the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Lord》Copyright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© 1993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Hillsong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Publishing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Adminstered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by </a:t>
            </a:r>
            <a:r>
              <a:rPr lang="en-AU" altLang="zh-TW" sz="12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Copycare</a:t>
            </a:r>
            <a:r>
              <a:rPr lang="en-AU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Music (SEA) P/L</a:t>
            </a:r>
            <a:endParaRPr lang="zh-TW" altLang="en-US" sz="105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321545"/>
      </p:ext>
    </p:extLst>
  </p:cSld>
  <p:clrMapOvr>
    <a:masterClrMapping/>
  </p:clrMapOvr>
  <p:transition>
    <p:cut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11545</TotalTime>
  <Words>4821</Words>
  <Application>Microsoft Office PowerPoint</Application>
  <PresentationFormat>On-screen Show (4:3)</PresentationFormat>
  <Paragraphs>533</Paragraphs>
  <Slides>67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HanWangYenHeavy</vt:lpstr>
      <vt:lpstr>HanWangYenLight</vt:lpstr>
      <vt:lpstr>Microsoft GothicNeo</vt:lpstr>
      <vt:lpstr>Arial</vt:lpstr>
      <vt:lpstr>Calibri</vt:lpstr>
      <vt:lpstr>Lucida Sans Unicode</vt:lpstr>
      <vt:lpstr>Verdana</vt:lpstr>
      <vt:lpstr>Wingdings 2</vt:lpstr>
      <vt:lpstr>Wingdings 3</vt:lpstr>
      <vt:lpstr>Canto_wk245.sample</vt:lpstr>
      <vt:lpstr>Custom Design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神恩待眾人 徒10:9-48</vt:lpstr>
      <vt:lpstr>PowerPoint Presentation</vt:lpstr>
      <vt:lpstr>使徒行傳 10:34-35, 44-48</vt:lpstr>
      <vt:lpstr>PowerPoint Presentation</vt:lpstr>
      <vt:lpstr>彼得第一個障礙 (徒10:9-16) </vt:lpstr>
      <vt:lpstr>彼得第一個障礙 (徒10:9-16) </vt:lpstr>
      <vt:lpstr>彼得第一個障礙 (徒10:27-28) </vt:lpstr>
      <vt:lpstr>彼得第二個障礙 (徒10:15-16) </vt:lpstr>
      <vt:lpstr>彼得二個障礙的挑戰</vt:lpstr>
      <vt:lpstr>神打破彼得的障礙 (徒10:13-15) </vt:lpstr>
      <vt:lpstr>神打破彼得的障礙 (徒10:13-15) </vt:lpstr>
      <vt:lpstr>神是不偏待人</vt:lpstr>
      <vt:lpstr>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2354</cp:revision>
  <dcterms:created xsi:type="dcterms:W3CDTF">2014-08-20T02:29:42Z</dcterms:created>
  <dcterms:modified xsi:type="dcterms:W3CDTF">2020-06-21T02:07:17Z</dcterms:modified>
</cp:coreProperties>
</file>