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</p:sldMasterIdLst>
  <p:notesMasterIdLst>
    <p:notesMasterId r:id="rId58"/>
  </p:notesMasterIdLst>
  <p:handoutMasterIdLst>
    <p:handoutMasterId r:id="rId59"/>
  </p:handoutMasterIdLst>
  <p:sldIdLst>
    <p:sldId id="841" r:id="rId4"/>
    <p:sldId id="2966" r:id="rId5"/>
    <p:sldId id="260" r:id="rId6"/>
    <p:sldId id="265" r:id="rId7"/>
    <p:sldId id="3526" r:id="rId8"/>
    <p:sldId id="3792" r:id="rId9"/>
    <p:sldId id="3825" r:id="rId10"/>
    <p:sldId id="3824" r:id="rId11"/>
    <p:sldId id="3533" r:id="rId12"/>
    <p:sldId id="3835" r:id="rId13"/>
    <p:sldId id="3832" r:id="rId14"/>
    <p:sldId id="3826" r:id="rId15"/>
    <p:sldId id="3800" r:id="rId16"/>
    <p:sldId id="3827" r:id="rId17"/>
    <p:sldId id="3828" r:id="rId18"/>
    <p:sldId id="3837" r:id="rId19"/>
    <p:sldId id="3838" r:id="rId20"/>
    <p:sldId id="3749" r:id="rId21"/>
    <p:sldId id="3802" r:id="rId22"/>
    <p:sldId id="3831" r:id="rId23"/>
    <p:sldId id="3830" r:id="rId24"/>
    <p:sldId id="3829" r:id="rId25"/>
    <p:sldId id="2967" r:id="rId26"/>
    <p:sldId id="3709" r:id="rId27"/>
    <p:sldId id="3823" r:id="rId28"/>
    <p:sldId id="2505" r:id="rId29"/>
    <p:sldId id="3529" r:id="rId30"/>
    <p:sldId id="3530" r:id="rId31"/>
    <p:sldId id="891" r:id="rId32"/>
    <p:sldId id="3715" r:id="rId33"/>
    <p:sldId id="3811" r:id="rId34"/>
    <p:sldId id="3810" r:id="rId35"/>
    <p:sldId id="3813" r:id="rId36"/>
    <p:sldId id="336" r:id="rId37"/>
    <p:sldId id="256" r:id="rId38"/>
    <p:sldId id="257" r:id="rId39"/>
    <p:sldId id="258" r:id="rId40"/>
    <p:sldId id="259" r:id="rId41"/>
    <p:sldId id="3839" r:id="rId42"/>
    <p:sldId id="261" r:id="rId43"/>
    <p:sldId id="263" r:id="rId44"/>
    <p:sldId id="262" r:id="rId45"/>
    <p:sldId id="264" r:id="rId46"/>
    <p:sldId id="3147" r:id="rId47"/>
    <p:sldId id="3543" r:id="rId48"/>
    <p:sldId id="3805" r:id="rId49"/>
    <p:sldId id="2474" r:id="rId50"/>
    <p:sldId id="2475" r:id="rId51"/>
    <p:sldId id="2476" r:id="rId52"/>
    <p:sldId id="3535" r:id="rId53"/>
    <p:sldId id="3819" r:id="rId54"/>
    <p:sldId id="3818" r:id="rId55"/>
    <p:sldId id="342" r:id="rId56"/>
    <p:sldId id="32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4" autoAdjust="0"/>
    <p:restoredTop sz="93458" autoAdjust="0"/>
  </p:normalViewPr>
  <p:slideViewPr>
    <p:cSldViewPr>
      <p:cViewPr varScale="1">
        <p:scale>
          <a:sx n="67" d="100"/>
          <a:sy n="67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7/19/2020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7/19/2020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61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65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361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66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831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92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08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C353E-DDE1-4D36-A736-AC3A936CF7C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706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975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15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獻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988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523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70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6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551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796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583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03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6" r:id="rId3"/>
    <p:sldLayoutId id="2147483661" r:id="rId4"/>
    <p:sldLayoutId id="214748367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1F77-7D38-465C-B470-C40532969604}" type="datetimeFigureOut">
              <a:rPr lang="en-AU" smtClean="0"/>
              <a:t>19/07/2020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269D-D6CB-46DA-8013-A591E136B3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4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迷失，祢以恩手帶引，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流淚，祢會輕抹淚痕。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越過千山萬重，分擔傷痛，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誰會像祢一樣。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I’m lost, You lead me with Your hand</a:t>
            </a:r>
          </a:p>
          <a:p>
            <a:pPr algn="ctr"/>
            <a:r>
              <a:rPr lang="en-US" sz="2400" dirty="0"/>
              <a:t>And wipe each tear from my eyes.</a:t>
            </a:r>
          </a:p>
          <a:p>
            <a:pPr algn="ctr"/>
            <a:r>
              <a:rPr lang="en-US" sz="2400" dirty="0"/>
              <a:t>When I’ve been through hard times, You’ve shared my pain.</a:t>
            </a:r>
          </a:p>
          <a:p>
            <a:pPr algn="ctr"/>
            <a:r>
              <a:rPr lang="en-US" sz="2400" dirty="0"/>
              <a:t>No one compares to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91848571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如今，感激主牽引，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回望我一生足印。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我不再下沉，不怕苦困，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暴風中祢結伴同行。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Today, I’m grateful for Your grace,</a:t>
            </a:r>
          </a:p>
          <a:p>
            <a:pPr algn="ctr"/>
            <a:r>
              <a:rPr lang="en-US" sz="2400" dirty="0"/>
              <a:t>As I look back on my life.</a:t>
            </a:r>
          </a:p>
          <a:p>
            <a:pPr algn="ctr"/>
            <a:r>
              <a:rPr lang="en-US" sz="2400" dirty="0"/>
              <a:t>In every storm, You will walk with me.</a:t>
            </a:r>
          </a:p>
          <a:p>
            <a:pPr algn="ctr"/>
            <a:r>
              <a:rPr lang="en-US" sz="2400" dirty="0"/>
              <a:t>There’s nothing that I need to fear.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109195348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神呀，祢救我於深淵裡，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榮耀永歸全能神。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讓我此生讚頌祢奇妙應允，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願我一生仰望祢。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You’ve rescued me from the darkest place.</a:t>
            </a:r>
          </a:p>
          <a:p>
            <a:pPr algn="ctr"/>
            <a:r>
              <a:rPr lang="en-US" sz="2400" dirty="0"/>
              <a:t>Let glory be to my God.</a:t>
            </a:r>
          </a:p>
          <a:p>
            <a:pPr algn="ctr"/>
            <a:r>
              <a:rPr lang="en-US" sz="2400" dirty="0"/>
              <a:t>I will sing praises for Your faithfulness.</a:t>
            </a:r>
          </a:p>
          <a:p>
            <a:pPr algn="ctr"/>
            <a:r>
              <a:rPr lang="en-US" sz="2400" dirty="0"/>
              <a:t>I will always look up to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502422466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迷失，祢以恩手帶引，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流淚，祢會輕抹淚痕。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越過千山萬重，分擔傷痛，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誰會像祢一樣。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I’m lost, You lead me with Your hand</a:t>
            </a:r>
          </a:p>
          <a:p>
            <a:pPr algn="ctr"/>
            <a:r>
              <a:rPr lang="en-US" sz="2400" dirty="0"/>
              <a:t>And wipe each tear from my eyes.</a:t>
            </a:r>
          </a:p>
          <a:p>
            <a:pPr algn="ctr"/>
            <a:r>
              <a:rPr lang="en-US" sz="2400" dirty="0"/>
              <a:t>When I’ve been through hard times, You’ve shared my pain.</a:t>
            </a:r>
          </a:p>
          <a:p>
            <a:pPr algn="ctr"/>
            <a:r>
              <a:rPr lang="en-US" sz="2400" dirty="0"/>
              <a:t>No one compares to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591223733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如今，感激主牽引，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回望我一生足印。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我不再下沉，不怕苦困，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暴風中祢結伴同行。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Today, I’m grateful for Your grace,</a:t>
            </a:r>
          </a:p>
          <a:p>
            <a:pPr algn="ctr"/>
            <a:r>
              <a:rPr lang="en-US" sz="2400" dirty="0"/>
              <a:t>As I look back on my life.</a:t>
            </a:r>
          </a:p>
          <a:p>
            <a:pPr algn="ctr"/>
            <a:r>
              <a:rPr lang="en-US" sz="2400" dirty="0"/>
              <a:t>In every storm, You will walk with me.</a:t>
            </a:r>
          </a:p>
          <a:p>
            <a:pPr algn="ctr"/>
            <a:r>
              <a:rPr lang="en-US" sz="2400" dirty="0"/>
              <a:t>There’s nothing that I need to fear.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872068394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神呀，祢救我於深淵裡，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榮耀永歸全能神。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讓我此生讚頌祢奇妙應允，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願我一生仰望祢。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You’ve rescued me from the darkest place.</a:t>
            </a:r>
          </a:p>
          <a:p>
            <a:pPr algn="ctr"/>
            <a:r>
              <a:rPr lang="en-US" sz="2400" dirty="0"/>
              <a:t>Let glory be to my God.</a:t>
            </a:r>
          </a:p>
          <a:p>
            <a:pPr algn="ctr"/>
            <a:r>
              <a:rPr lang="en-US" sz="2400" dirty="0"/>
              <a:t>I will sing praises for Your faithfulness.</a:t>
            </a:r>
          </a:p>
          <a:p>
            <a:pPr algn="ctr"/>
            <a:r>
              <a:rPr lang="en-US" sz="2400" dirty="0"/>
              <a:t>I will always look up to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94443929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神呀，祢救我於深淵裡，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榮耀永歸全能神。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讓我此生讚頌祢奇妙應允，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願我一生仰望祢。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You’ve rescued me from the darkest place.</a:t>
            </a:r>
          </a:p>
          <a:p>
            <a:pPr algn="ctr"/>
            <a:r>
              <a:rPr lang="en-US" sz="2400" dirty="0"/>
              <a:t>Let glory be to my God.</a:t>
            </a:r>
          </a:p>
          <a:p>
            <a:pPr algn="ctr"/>
            <a:r>
              <a:rPr lang="en-US" sz="2400" dirty="0"/>
              <a:t>I will sing praises for Your faithfulness.</a:t>
            </a:r>
          </a:p>
          <a:p>
            <a:pPr algn="ctr"/>
            <a:r>
              <a:rPr lang="en-US" sz="2400" dirty="0"/>
              <a:t>I will always look up to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118261040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153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讓我此生讚頌祢奇妙應允，</a:t>
            </a: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願我一生仰望祢。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will sing praises for Your faithfulness.</a:t>
            </a:r>
          </a:p>
          <a:p>
            <a:pPr algn="ctr"/>
            <a:r>
              <a:rPr lang="en-US" sz="2400" dirty="0"/>
              <a:t>I will always look up to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3732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牽引</a:t>
            </a:r>
          </a:p>
          <a:p>
            <a:pPr lvl="0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鄧淑儀    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親眼看見祢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》2006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基恩敬拜音樂事工版權所有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2777045748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18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420888"/>
            <a:ext cx="3343920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衪赦免你一切過犯罪孽，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醫治你疾病復原。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Bless the Lord, my soul, praise His Holy name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 will not forget that He is good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He forgives my sin and He heals my pain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He heals my life and makes me whole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797152"/>
            <a:ext cx="8928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 </a:t>
            </a:r>
            <a:endParaRPr lang="en-AU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Praise the Lord, O My Soul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 </a:t>
            </a: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95857297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年7月19</a:t>
            </a:r>
            <a:r>
              <a:rPr lang="en-US" altLang="en-US" sz="2800" spc="600" dirty="0" err="1">
                <a:latin typeface="HanWangYenHeavy" pitchFamily="18" charset="-120"/>
                <a:ea typeface="HanWangYenHeavy" pitchFamily="18" charset="-120"/>
              </a:rPr>
              <a:t>日上午九時十五分</a:t>
            </a:r>
            <a:endParaRPr lang="en-US" altLang="en-US" sz="2800" spc="600" dirty="0">
              <a:latin typeface="HanWangYenHeavy" pitchFamily="18" charset="-120"/>
              <a:ea typeface="HanWangYenHeavy" pitchFamily="18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1663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我的心，你要稱頌耶和華，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不可忘記衪的恩惠。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衪以仁愛慈悲為你冠冕，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為受屈的人伸冤。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Bless the Lord, my soul, praise His Holy name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I will not forget that He is good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He will crown my life with His gracious love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Renews and heals my soul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797152"/>
            <a:ext cx="8928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 </a:t>
            </a:r>
            <a:endParaRPr lang="en-AU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Praise the Lord, O My Soul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 </a:t>
            </a: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863270396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1663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天離地有何等的高，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衪的慈愛也何等的深，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東離西有多麼的遠，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衪使我的過犯也離我多遠，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as high as heavens above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How deep is the love that You give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as far as the ends of the earth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He takes all my shame and my sins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797152"/>
            <a:ext cx="8928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 </a:t>
            </a:r>
            <a:endParaRPr lang="en-AU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Praise the Lord, O My Soul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 </a:t>
            </a: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3851286028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1663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耶和華有憐憫的愛，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且有豐盛無盡的恩典，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從亙古直到永遠，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耶和華衪是我的神。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 the Lord is mercy and love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He’s abounding with freedom and grace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Forever, He is my Lord</a:t>
            </a:r>
          </a:p>
          <a:p>
            <a:pPr indent="542925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HanWangYenLight" pitchFamily="18" charset="-120"/>
              </a:rPr>
              <a:t>Now until the end of the 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797152"/>
            <a:ext cx="892899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我的心，你要稱頌耶和華 </a:t>
            </a:r>
            <a:endParaRPr lang="en-AU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Praise the Lord, O My Soul</a:t>
            </a:r>
            <a:endParaRPr lang="en-US" altLang="zh-TW" sz="2400" b="1" spc="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/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游智婷    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林良真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經文摘編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~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詩篇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103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篇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    </a:t>
            </a:r>
          </a:p>
          <a:p>
            <a:pPr algn="ctr">
              <a:defRPr/>
            </a:pP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注目看耶穌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讚美之泉音樂事工版權所有</a:t>
            </a:r>
          </a:p>
        </p:txBody>
      </p:sp>
    </p:spTree>
    <p:extLst>
      <p:ext uri="{BB962C8B-B14F-4D97-AF65-F5344CB8AC3E}">
        <p14:creationId xmlns:p14="http://schemas.microsoft.com/office/powerpoint/2010/main" val="747529508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012098"/>
            <a:ext cx="2872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b="1" spc="-150" dirty="0">
                <a:solidFill>
                  <a:schemeClr val="accent2">
                    <a:lumMod val="75000"/>
                  </a:schemeClr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  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49" y="138856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817087"/>
            <a:ext cx="172354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獻</a:t>
            </a:r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詩</a:t>
            </a:r>
            <a:endParaRPr lang="en-AU" sz="6000" dirty="0">
              <a:solidFill>
                <a:schemeClr val="accent1">
                  <a:lumMod val="50000"/>
                </a:schemeClr>
              </a:solidFill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390784"/>
            <a:ext cx="4099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3600" dirty="0"/>
              <a:t> The Lord’s Prayer</a:t>
            </a:r>
            <a:endParaRPr lang="en-US" altLang="zh-TW" sz="20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188" y="4581128"/>
            <a:ext cx="717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zh-TW" dirty="0"/>
              <a:t> </a:t>
            </a:r>
            <a:endParaRPr lang="en-US" altLang="zh-TW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860449"/>
            <a:ext cx="7552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altLang="zh-TW" sz="2800" dirty="0"/>
              <a:t> </a:t>
            </a:r>
            <a:r>
              <a:rPr lang="en-US" altLang="zh-TW" sz="2800" dirty="0"/>
              <a:t> Aaron Yeung</a:t>
            </a:r>
            <a:endParaRPr lang="en-US" altLang="zh-TW" sz="16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030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684584" y="188640"/>
            <a:ext cx="105131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en-US" sz="2800" dirty="0">
                <a:ea typeface="HanWangYenLight" pitchFamily="18" charset="-120"/>
              </a:rPr>
              <a:t>Our Father, which art in Heaven,</a:t>
            </a:r>
          </a:p>
          <a:p>
            <a:pPr indent="542925" algn="ctr"/>
            <a:r>
              <a:rPr lang="en-US" sz="2800" dirty="0">
                <a:ea typeface="HanWangYenLight" pitchFamily="18" charset="-120"/>
              </a:rPr>
              <a:t>Hallowed be Thy name,  Thy Kingdom come,</a:t>
            </a:r>
          </a:p>
          <a:p>
            <a:pPr indent="542925" algn="ctr"/>
            <a:r>
              <a:rPr lang="en-US" sz="2800" dirty="0">
                <a:ea typeface="HanWangYenLight" pitchFamily="18" charset="-120"/>
              </a:rPr>
              <a:t>Thy will be done, on Earth as it is in Heaven.</a:t>
            </a:r>
          </a:p>
          <a:p>
            <a:pPr indent="542925" algn="ctr"/>
            <a:endParaRPr lang="en-US" sz="2800" dirty="0">
              <a:ea typeface="HanWangYenLight" pitchFamily="18" charset="-120"/>
            </a:endParaRPr>
          </a:p>
          <a:p>
            <a:pPr indent="542925" algn="ctr"/>
            <a:r>
              <a:rPr lang="en-US" sz="2800" dirty="0">
                <a:ea typeface="HanWangYenLight" pitchFamily="18" charset="-120"/>
              </a:rPr>
              <a:t>Give us this day our daily bread,</a:t>
            </a:r>
            <a:br>
              <a:rPr lang="en-US" sz="2800" dirty="0">
                <a:ea typeface="HanWangYenLight" pitchFamily="18" charset="-120"/>
              </a:rPr>
            </a:br>
            <a:r>
              <a:rPr lang="en-US" sz="2800" dirty="0">
                <a:ea typeface="HanWangYenLight" pitchFamily="18" charset="-120"/>
              </a:rPr>
              <a:t>And forgive us our debts as we forgive our debtors,</a:t>
            </a:r>
            <a:br>
              <a:rPr lang="en-US" sz="2800" dirty="0">
                <a:ea typeface="HanWangYenLight" pitchFamily="18" charset="-120"/>
              </a:rPr>
            </a:br>
            <a:r>
              <a:rPr lang="en-US" sz="2800" dirty="0">
                <a:ea typeface="HanWangYenLight" pitchFamily="18" charset="-120"/>
              </a:rPr>
              <a:t>And lead us not into temptation, but deliver us from evil</a:t>
            </a:r>
            <a:br>
              <a:rPr lang="en-US" sz="2800" dirty="0">
                <a:ea typeface="HanWangYenLight" pitchFamily="18" charset="-120"/>
              </a:rPr>
            </a:br>
            <a:br>
              <a:rPr lang="en-US" sz="2800" dirty="0">
                <a:ea typeface="HanWangYenLight" pitchFamily="18" charset="-120"/>
              </a:rPr>
            </a:br>
            <a:r>
              <a:rPr lang="en-US" sz="2800" dirty="0">
                <a:ea typeface="HanWangYenLight" pitchFamily="18" charset="-120"/>
              </a:rPr>
              <a:t>For Thine is the Kingdom, and the Power, </a:t>
            </a:r>
          </a:p>
          <a:p>
            <a:pPr indent="542925" algn="ctr"/>
            <a:r>
              <a:rPr lang="en-US" sz="2800" dirty="0">
                <a:ea typeface="HanWangYenLight" pitchFamily="18" charset="-120"/>
              </a:rPr>
              <a:t>and the Glory forever</a:t>
            </a:r>
          </a:p>
          <a:p>
            <a:pPr indent="542925" algn="ctr"/>
            <a:r>
              <a:rPr lang="en-US" sz="2800" dirty="0">
                <a:ea typeface="HanWangYenLight" pitchFamily="18" charset="-120"/>
              </a:rPr>
              <a:t>       </a:t>
            </a:r>
          </a:p>
          <a:p>
            <a:pPr indent="542925" algn="ctr"/>
            <a:r>
              <a:rPr lang="en-US" sz="2800" dirty="0">
                <a:ea typeface="HanWangYenLight" pitchFamily="18" charset="-120"/>
              </a:rPr>
              <a:t>Amen</a:t>
            </a:r>
            <a:endParaRPr lang="en-US" altLang="zh-TW" sz="28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631631"/>
            <a:ext cx="8928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2800" b="1" spc="600" dirty="0">
                <a:latin typeface="Gill Sans Nova Light" panose="020B0302020104020203" pitchFamily="34" charset="0"/>
                <a:ea typeface="HanWangYenLight" panose="02020300000000000000" pitchFamily="18" charset="-120"/>
              </a:rPr>
              <a:t>The Lord’s Prayer</a:t>
            </a:r>
            <a:endParaRPr lang="en-US" altLang="zh-TW" sz="2000" spc="600" dirty="0">
              <a:latin typeface="Gill Sans Nova Light" panose="020B0302020104020203" pitchFamily="34" charset="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2741254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詩篇</a:t>
            </a:r>
          </a:p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145:8-9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Psalms)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耶和華有恩惠，有憐憫，不輕易發怒，大有慈愛。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耶和華善待萬民；他的慈悲覆庇他一切所造的。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145:8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US" sz="4000" dirty="0"/>
              <a:t>The Lord is gracious, kind and tender. He is slow to get angry and full of love.</a:t>
            </a:r>
            <a:endParaRPr lang="en-US" altLang="zh-TW" sz="4000" dirty="0"/>
          </a:p>
          <a:p>
            <a:r>
              <a:rPr lang="en-US" altLang="zh-TW" sz="2000" dirty="0">
                <a:ea typeface="HanWangYenLight" pitchFamily="18" charset="-120"/>
              </a:rPr>
              <a:t>145:9</a:t>
            </a:r>
            <a:r>
              <a:rPr lang="en-US" altLang="zh-TW" sz="4000" dirty="0">
                <a:ea typeface="HanWangYenLight" pitchFamily="18" charset="-120"/>
              </a:rPr>
              <a:t> </a:t>
            </a:r>
            <a:r>
              <a:rPr lang="en-US" sz="4000" dirty="0"/>
              <a:t>The Lord is good to all. He shows deep concern for everything he has made.</a:t>
            </a:r>
          </a:p>
          <a:p>
            <a:r>
              <a:rPr lang="en-US" altLang="zh-TW" sz="4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詩篇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145:8-9 (</a:t>
            </a:r>
            <a:r>
              <a:rPr lang="en-AU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Psalms)</a:t>
            </a:r>
            <a:endParaRPr lang="zh-TW" altLang="en-US" sz="3200" b="1" dirty="0"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56490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>
                <a:latin typeface="Arial" panose="020B0604020202020204" pitchFamily="34" charset="0"/>
              </a:rPr>
              <a:t>何西</a:t>
            </a:r>
            <a:r>
              <a:rPr lang="ja-JP" altLang="en-US" sz="5400" b="1" dirty="0">
                <a:latin typeface="Arial" panose="020B0604020202020204" pitchFamily="34" charset="0"/>
              </a:rPr>
              <a:t>阿</a:t>
            </a:r>
            <a:r>
              <a:rPr lang="zh-TW" altLang="en-US" sz="5400" b="1" dirty="0">
                <a:latin typeface="Arial" panose="020B0604020202020204" pitchFamily="34" charset="0"/>
              </a:rPr>
              <a:t>書</a:t>
            </a:r>
            <a:r>
              <a:rPr lang="ja-JP" altLang="en-US" sz="5400" dirty="0">
                <a:latin typeface="Arial" panose="020B0604020202020204" pitchFamily="34" charset="0"/>
              </a:rPr>
              <a:t>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3:1-5 (Hosea)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</a:t>
            </a:r>
            <a:r>
              <a:rPr lang="ja-JP" altLang="en-US" sz="2800" dirty="0"/>
              <a:t>阿</a:t>
            </a:r>
            <a:r>
              <a:rPr lang="zh-TW" altLang="en-US" sz="2800" dirty="0"/>
              <a:t>書 </a:t>
            </a:r>
            <a:r>
              <a:rPr lang="en-AU" altLang="zh-TW" sz="2800" dirty="0"/>
              <a:t>3</a:t>
            </a:r>
            <a:r>
              <a:rPr lang="en-US" altLang="zh-TW" sz="2800" dirty="0"/>
              <a:t>:1-5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耶和華對我說：「你再去愛一個淫婦，就是她情人所愛的，好像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人，雖然偏向別神，喜愛葡萄餅，耶和華還是愛他們。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8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</a:t>
            </a:r>
            <a:r>
              <a:rPr lang="ja-JP" altLang="en-US" sz="2800" dirty="0"/>
              <a:t>阿</a:t>
            </a:r>
            <a:r>
              <a:rPr lang="zh-TW" altLang="en-US" sz="2800" dirty="0"/>
              <a:t>書 </a:t>
            </a:r>
            <a:r>
              <a:rPr lang="en-AU" altLang="zh-TW" sz="2800" dirty="0"/>
              <a:t>3</a:t>
            </a:r>
            <a:r>
              <a:rPr lang="en-US" altLang="zh-TW" sz="2800" dirty="0"/>
              <a:t>:1-5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我便用銀子十五舍客勒，大麥一賀梅珥半，買她歸我。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我對她說：「你當多日為我獨居，不可行淫，不可歸別人為妻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just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，我向你也必這樣。」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5470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</a:t>
            </a:r>
            <a:r>
              <a:rPr lang="ja-JP" altLang="en-US" sz="2800" dirty="0"/>
              <a:t>阿</a:t>
            </a:r>
            <a:r>
              <a:rPr lang="zh-TW" altLang="en-US" sz="2800" dirty="0"/>
              <a:t>書 </a:t>
            </a:r>
            <a:r>
              <a:rPr lang="en-AU" altLang="zh-TW" sz="2800" dirty="0"/>
              <a:t>3</a:t>
            </a:r>
            <a:r>
              <a:rPr lang="en-US" altLang="zh-TW" sz="2800" dirty="0"/>
              <a:t>:1-5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0594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3:4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人也必多日獨居，無君王、無首領、無祭祀、無柱像、無以弗得、無家中的神像。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1574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何西</a:t>
            </a:r>
            <a:r>
              <a:rPr lang="ja-JP" altLang="en-US" sz="2800" dirty="0"/>
              <a:t>阿</a:t>
            </a:r>
            <a:r>
              <a:rPr lang="zh-TW" altLang="en-US" sz="2800" dirty="0"/>
              <a:t>書 </a:t>
            </a:r>
            <a:r>
              <a:rPr lang="en-AU" altLang="zh-TW" sz="2800" dirty="0"/>
              <a:t>3</a:t>
            </a:r>
            <a:r>
              <a:rPr lang="en-US" altLang="zh-TW" sz="2800" dirty="0"/>
              <a:t>:1-5 (</a:t>
            </a:r>
            <a:r>
              <a:rPr lang="en-AU" altLang="zh-TW" sz="2800" dirty="0"/>
              <a:t>Hosea)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624"/>
            <a:ext cx="87484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pPr algn="just"/>
            <a:r>
              <a:rPr lang="en-US" altLang="zh-TW" sz="3200" dirty="0">
                <a:ea typeface="HanWangYenLight" pitchFamily="18" charset="-120"/>
              </a:rPr>
              <a:t>3:5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後來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人必歸回，尋求他們的神耶和華，和他們的王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大衛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。在末後的日子，必以敬畏的心歸向耶和華，領受他的恩惠。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732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34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196752"/>
            <a:ext cx="58326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吳芷茵姊妹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不止息的愛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 Signs You're In Love | Thought Cat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7251"/>
            <a:ext cx="8545513" cy="57007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05626" y="4149081"/>
            <a:ext cx="3938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奇異的</a:t>
            </a:r>
            <a:r>
              <a:rPr lang="zh-TW" altLang="en-US" sz="6000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愛</a:t>
            </a:r>
            <a:endParaRPr lang="en-AU" sz="6000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5157192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en-US" sz="3000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3:1-5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F1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 Signs You're In Love | Thought Catalo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9000"/>
          </a:blip>
          <a:srcRect/>
          <a:stretch>
            <a:fillRect/>
          </a:stretch>
        </p:blipFill>
        <p:spPr bwMode="auto">
          <a:xfrm>
            <a:off x="1" y="857251"/>
            <a:ext cx="8545513" cy="5700713"/>
          </a:xfrm>
          <a:prstGeom prst="rect">
            <a:avLst/>
          </a:prstGeom>
          <a:noFill/>
        </p:spPr>
      </p:pic>
      <p:pic>
        <p:nvPicPr>
          <p:cNvPr id="15364" name="Picture 4" descr="Children's Sunday School Summary October 6, 2019 | Goshen Baptist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857250"/>
            <a:ext cx="9290883" cy="6604198"/>
          </a:xfrm>
          <a:prstGeom prst="rect">
            <a:avLst/>
          </a:prstGeom>
          <a:noFill/>
        </p:spPr>
      </p:pic>
      <p:pic>
        <p:nvPicPr>
          <p:cNvPr id="15362" name="Picture 2" descr="Family Connections by Children at IBC | Irving Bible Chu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7250"/>
            <a:ext cx="9144614" cy="5143500"/>
          </a:xfrm>
          <a:prstGeom prst="rect">
            <a:avLst/>
          </a:prstGeom>
          <a:noFill/>
        </p:spPr>
      </p:pic>
      <p:pic>
        <p:nvPicPr>
          <p:cNvPr id="15365" name="Picture 5" descr="C:\Users\Bithiah\Downloads\png-jesus-on-the-cross-cross-art-religion-spirituality-resurrection-god-symbol-illustration-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1268760"/>
            <a:ext cx="364921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F1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 Signs You're In Love | Thought Catalo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9000"/>
          </a:blip>
          <a:srcRect/>
          <a:stretch>
            <a:fillRect/>
          </a:stretch>
        </p:blipFill>
        <p:spPr bwMode="auto">
          <a:xfrm>
            <a:off x="1" y="857251"/>
            <a:ext cx="8545513" cy="57007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1618" y="1938898"/>
            <a:ext cx="62426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 </a:t>
            </a:r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敍述先知個人生活經驗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1:1-1:9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674" y="2586970"/>
            <a:ext cx="62426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 </a:t>
            </a:r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希望的信息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1:10-2:1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3746" y="3307050"/>
            <a:ext cx="861889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C </a:t>
            </a:r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審判：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2:2-13</a:t>
            </a:r>
            <a:endParaRPr lang="en-AU" altLang="zh-TW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zh-TW" altLang="en-US" sz="25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   </a:t>
            </a:r>
            <a:r>
              <a:rPr lang="zh-TW" altLang="en-US" sz="265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上帝控訴叛逆的子民，要追討，並劃上句號。</a:t>
            </a:r>
            <a:endParaRPr lang="en-AU" altLang="en-US" sz="265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4409236"/>
            <a:ext cx="6624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 </a:t>
            </a:r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盼望的信息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2:14-23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10725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 </a:t>
            </a:r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先知個人生平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3:1-5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1268760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zh-TW" sz="3000" b="1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1-</a:t>
            </a:r>
            <a:r>
              <a:rPr lang="en-AU" altLang="en-US" sz="3000" b="1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爱_书法字体_艺术字体设计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5940152" y="1196752"/>
            <a:ext cx="4256088" cy="4375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5674" y="2132856"/>
            <a:ext cx="6242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耶和華對我說，你再去愛一個淫婦，就是她情人所愛的，好像以色列人。雖然偏向別神，喜愛葡萄餅，</a:t>
            </a:r>
            <a:endParaRPr lang="en-AU" altLang="zh-TW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耶和華還是愛他們。</a:t>
            </a:r>
            <a:endParaRPr lang="en-AU" altLang="en-US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506850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4509120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思考：</a:t>
            </a:r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我們現在的生命中有巴力嗎？是什麼？</a:t>
            </a:r>
            <a:endParaRPr lang="en-AU" altLang="en-US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爱_书法字体_艺术字体设计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5940152" y="1196752"/>
            <a:ext cx="4256088" cy="4375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5674" y="2132857"/>
            <a:ext cx="5162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我便用銀子十五舍客勒，    大麥一賀梅珥半，買她歸我。</a:t>
            </a:r>
            <a:endParaRPr lang="en-AU" altLang="en-US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506850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674" y="3982998"/>
            <a:ext cx="5162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我對她說，你當多日為我獨居，不可行淫，不可歸別人為妻，我向你也必這樣。</a:t>
            </a:r>
            <a:endParaRPr lang="en-AU" altLang="en-US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356992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爱_书法字体_艺术字体设计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5940152" y="1196752"/>
            <a:ext cx="4256088" cy="4375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5674" y="2132857"/>
            <a:ext cx="7754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以色列人也必多日獨居，無君王，無首領，無祭祀，無柱像，無以弗得，無家中的神像。</a:t>
            </a:r>
            <a:endParaRPr lang="en-AU" altLang="en-US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506850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674" y="3982998"/>
            <a:ext cx="7682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後來以色列人必歸回，尋求他們的神耶和華，和他們的王大衛。在末後的日子，必以敬畏的心歸向耶和華，領受他的恩惠。</a:t>
            </a:r>
            <a:endParaRPr lang="en-AU" altLang="en-US" sz="3000" dirty="0">
              <a:solidFill>
                <a:srgbClr val="660033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356992"/>
            <a:ext cx="39383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何西阿書  </a:t>
            </a:r>
            <a:r>
              <a:rPr lang="en-AU" altLang="en-US" sz="3000" dirty="0">
                <a:solidFill>
                  <a:srgbClr val="660033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rgbClr val="66008F"/>
            </a:gs>
            <a:gs pos="85000">
              <a:srgbClr val="BA0066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2960780" y="1535612"/>
            <a:ext cx="3614710" cy="3786397"/>
          </a:xfrm>
          <a:custGeom>
            <a:avLst/>
            <a:gdLst>
              <a:gd name="connsiteX0" fmla="*/ 1626986 w 3614710"/>
              <a:gd name="connsiteY0" fmla="*/ 220273 h 3786397"/>
              <a:gd name="connsiteX1" fmla="*/ 1595454 w 3614710"/>
              <a:gd name="connsiteY1" fmla="*/ 267570 h 3786397"/>
              <a:gd name="connsiteX2" fmla="*/ 1595454 w 3614710"/>
              <a:gd name="connsiteY2" fmla="*/ 330632 h 3786397"/>
              <a:gd name="connsiteX3" fmla="*/ 1989592 w 3614710"/>
              <a:gd name="connsiteY3" fmla="*/ 220273 h 3786397"/>
              <a:gd name="connsiteX4" fmla="*/ 2163013 w 3614710"/>
              <a:gd name="connsiteY4" fmla="*/ 172977 h 3786397"/>
              <a:gd name="connsiteX5" fmla="*/ 2352199 w 3614710"/>
              <a:gd name="connsiteY5" fmla="*/ 94149 h 3786397"/>
              <a:gd name="connsiteX6" fmla="*/ 2494089 w 3614710"/>
              <a:gd name="connsiteY6" fmla="*/ 46853 h 3786397"/>
              <a:gd name="connsiteX7" fmla="*/ 2541386 w 3614710"/>
              <a:gd name="connsiteY7" fmla="*/ 15322 h 3786397"/>
              <a:gd name="connsiteX8" fmla="*/ 2478323 w 3614710"/>
              <a:gd name="connsiteY8" fmla="*/ 31087 h 3786397"/>
              <a:gd name="connsiteX9" fmla="*/ 2131482 w 3614710"/>
              <a:gd name="connsiteY9" fmla="*/ 251805 h 3786397"/>
              <a:gd name="connsiteX10" fmla="*/ 1784641 w 3614710"/>
              <a:gd name="connsiteY10" fmla="*/ 456756 h 3786397"/>
              <a:gd name="connsiteX11" fmla="*/ 1311675 w 3614710"/>
              <a:gd name="connsiteY11" fmla="*/ 740536 h 3786397"/>
              <a:gd name="connsiteX12" fmla="*/ 570696 w 3614710"/>
              <a:gd name="connsiteY12" fmla="*/ 1229267 h 3786397"/>
              <a:gd name="connsiteX13" fmla="*/ 349979 w 3614710"/>
              <a:gd name="connsiteY13" fmla="*/ 1386922 h 3786397"/>
              <a:gd name="connsiteX14" fmla="*/ 271151 w 3614710"/>
              <a:gd name="connsiteY14" fmla="*/ 1434218 h 3786397"/>
              <a:gd name="connsiteX15" fmla="*/ 208089 w 3614710"/>
              <a:gd name="connsiteY15" fmla="*/ 1481515 h 3786397"/>
              <a:gd name="connsiteX16" fmla="*/ 696820 w 3614710"/>
              <a:gd name="connsiteY16" fmla="*/ 1260798 h 3786397"/>
              <a:gd name="connsiteX17" fmla="*/ 854475 w 3614710"/>
              <a:gd name="connsiteY17" fmla="*/ 1166205 h 3786397"/>
              <a:gd name="connsiteX18" fmla="*/ 980599 w 3614710"/>
              <a:gd name="connsiteY18" fmla="*/ 1103142 h 3786397"/>
              <a:gd name="connsiteX19" fmla="*/ 901772 w 3614710"/>
              <a:gd name="connsiteY19" fmla="*/ 1166205 h 3786397"/>
              <a:gd name="connsiteX20" fmla="*/ 949068 w 3614710"/>
              <a:gd name="connsiteY20" fmla="*/ 1181970 h 3786397"/>
              <a:gd name="connsiteX21" fmla="*/ 1500861 w 3614710"/>
              <a:gd name="connsiteY21" fmla="*/ 1024315 h 3786397"/>
              <a:gd name="connsiteX22" fmla="*/ 1690048 w 3614710"/>
              <a:gd name="connsiteY22" fmla="*/ 945487 h 3786397"/>
              <a:gd name="connsiteX23" fmla="*/ 1753110 w 3614710"/>
              <a:gd name="connsiteY23" fmla="*/ 898191 h 3786397"/>
              <a:gd name="connsiteX24" fmla="*/ 1800406 w 3614710"/>
              <a:gd name="connsiteY24" fmla="*/ 882425 h 3786397"/>
              <a:gd name="connsiteX25" fmla="*/ 1737344 w 3614710"/>
              <a:gd name="connsiteY25" fmla="*/ 898191 h 3786397"/>
              <a:gd name="connsiteX26" fmla="*/ 1343206 w 3614710"/>
              <a:gd name="connsiteY26" fmla="*/ 1134673 h 3786397"/>
              <a:gd name="connsiteX27" fmla="*/ 681054 w 3614710"/>
              <a:gd name="connsiteY27" fmla="*/ 1544577 h 3786397"/>
              <a:gd name="connsiteX28" fmla="*/ 476103 w 3614710"/>
              <a:gd name="connsiteY28" fmla="*/ 1717998 h 3786397"/>
              <a:gd name="connsiteX29" fmla="*/ 428806 w 3614710"/>
              <a:gd name="connsiteY29" fmla="*/ 1733763 h 3786397"/>
              <a:gd name="connsiteX30" fmla="*/ 523399 w 3614710"/>
              <a:gd name="connsiteY30" fmla="*/ 1717998 h 3786397"/>
              <a:gd name="connsiteX31" fmla="*/ 1059427 w 3614710"/>
              <a:gd name="connsiteY31" fmla="*/ 1418453 h 3786397"/>
              <a:gd name="connsiteX32" fmla="*/ 1674282 w 3614710"/>
              <a:gd name="connsiteY32" fmla="*/ 1040080 h 3786397"/>
              <a:gd name="connsiteX33" fmla="*/ 1894999 w 3614710"/>
              <a:gd name="connsiteY33" fmla="*/ 913956 h 3786397"/>
              <a:gd name="connsiteX34" fmla="*/ 1374737 w 3614710"/>
              <a:gd name="connsiteY34" fmla="*/ 1308094 h 3786397"/>
              <a:gd name="connsiteX35" fmla="*/ 1059427 w 3614710"/>
              <a:gd name="connsiteY35" fmla="*/ 1591873 h 3786397"/>
              <a:gd name="connsiteX36" fmla="*/ 917537 w 3614710"/>
              <a:gd name="connsiteY36" fmla="*/ 1702232 h 3786397"/>
              <a:gd name="connsiteX37" fmla="*/ 791413 w 3614710"/>
              <a:gd name="connsiteY37" fmla="*/ 1812591 h 3786397"/>
              <a:gd name="connsiteX38" fmla="*/ 996365 w 3614710"/>
              <a:gd name="connsiteY38" fmla="*/ 1765294 h 3786397"/>
              <a:gd name="connsiteX39" fmla="*/ 1753110 w 3614710"/>
              <a:gd name="connsiteY39" fmla="*/ 1371156 h 3786397"/>
              <a:gd name="connsiteX40" fmla="*/ 2163013 w 3614710"/>
              <a:gd name="connsiteY40" fmla="*/ 1103142 h 3786397"/>
              <a:gd name="connsiteX41" fmla="*/ 2304903 w 3614710"/>
              <a:gd name="connsiteY41" fmla="*/ 992784 h 3786397"/>
              <a:gd name="connsiteX42" fmla="*/ 2257606 w 3614710"/>
              <a:gd name="connsiteY42" fmla="*/ 1024315 h 3786397"/>
              <a:gd name="connsiteX43" fmla="*/ 2131482 w 3614710"/>
              <a:gd name="connsiteY43" fmla="*/ 1118908 h 3786397"/>
              <a:gd name="connsiteX44" fmla="*/ 1690048 w 3614710"/>
              <a:gd name="connsiteY44" fmla="*/ 1386922 h 3786397"/>
              <a:gd name="connsiteX45" fmla="*/ 1154020 w 3614710"/>
              <a:gd name="connsiteY45" fmla="*/ 1765294 h 3786397"/>
              <a:gd name="connsiteX46" fmla="*/ 1059427 w 3614710"/>
              <a:gd name="connsiteY46" fmla="*/ 1828356 h 3786397"/>
              <a:gd name="connsiteX47" fmla="*/ 1012130 w 3614710"/>
              <a:gd name="connsiteY47" fmla="*/ 1875653 h 3786397"/>
              <a:gd name="connsiteX48" fmla="*/ 1374737 w 3614710"/>
              <a:gd name="connsiteY48" fmla="*/ 1639170 h 3786397"/>
              <a:gd name="connsiteX49" fmla="*/ 1690048 w 3614710"/>
              <a:gd name="connsiteY49" fmla="*/ 1418453 h 3786397"/>
              <a:gd name="connsiteX50" fmla="*/ 1753110 w 3614710"/>
              <a:gd name="connsiteY50" fmla="*/ 1386922 h 3786397"/>
              <a:gd name="connsiteX51" fmla="*/ 1138254 w 3614710"/>
              <a:gd name="connsiteY51" fmla="*/ 1891418 h 3786397"/>
              <a:gd name="connsiteX52" fmla="*/ 318448 w 3614710"/>
              <a:gd name="connsiteY52" fmla="*/ 2600867 h 3786397"/>
              <a:gd name="connsiteX53" fmla="*/ 97730 w 3614710"/>
              <a:gd name="connsiteY53" fmla="*/ 2790053 h 3786397"/>
              <a:gd name="connsiteX54" fmla="*/ 349979 w 3614710"/>
              <a:gd name="connsiteY54" fmla="*/ 2711225 h 3786397"/>
              <a:gd name="connsiteX55" fmla="*/ 1358972 w 3614710"/>
              <a:gd name="connsiteY55" fmla="*/ 1986011 h 3786397"/>
              <a:gd name="connsiteX56" fmla="*/ 1626986 w 3614710"/>
              <a:gd name="connsiteY56" fmla="*/ 1765294 h 3786397"/>
              <a:gd name="connsiteX57" fmla="*/ 1690048 w 3614710"/>
              <a:gd name="connsiteY57" fmla="*/ 1717998 h 3786397"/>
              <a:gd name="connsiteX58" fmla="*/ 1737344 w 3614710"/>
              <a:gd name="connsiteY58" fmla="*/ 1670701 h 3786397"/>
              <a:gd name="connsiteX59" fmla="*/ 1516627 w 3614710"/>
              <a:gd name="connsiteY59" fmla="*/ 1844122 h 3786397"/>
              <a:gd name="connsiteX60" fmla="*/ 1374737 w 3614710"/>
              <a:gd name="connsiteY60" fmla="*/ 1970246 h 3786397"/>
              <a:gd name="connsiteX61" fmla="*/ 1311675 w 3614710"/>
              <a:gd name="connsiteY61" fmla="*/ 2033308 h 3786397"/>
              <a:gd name="connsiteX62" fmla="*/ 1390503 w 3614710"/>
              <a:gd name="connsiteY62" fmla="*/ 1986011 h 3786397"/>
              <a:gd name="connsiteX63" fmla="*/ 2241841 w 3614710"/>
              <a:gd name="connsiteY63" fmla="*/ 1402687 h 3786397"/>
              <a:gd name="connsiteX64" fmla="*/ 2856696 w 3614710"/>
              <a:gd name="connsiteY64" fmla="*/ 977018 h 3786397"/>
              <a:gd name="connsiteX65" fmla="*/ 3440020 w 3614710"/>
              <a:gd name="connsiteY65" fmla="*/ 519818 h 3786397"/>
              <a:gd name="connsiteX66" fmla="*/ 3093179 w 3614710"/>
              <a:gd name="connsiteY66" fmla="*/ 835129 h 3786397"/>
              <a:gd name="connsiteX67" fmla="*/ 2115717 w 3614710"/>
              <a:gd name="connsiteY67" fmla="*/ 1544577 h 3786397"/>
              <a:gd name="connsiteX68" fmla="*/ 1642751 w 3614710"/>
              <a:gd name="connsiteY68" fmla="*/ 1859887 h 3786397"/>
              <a:gd name="connsiteX69" fmla="*/ 1169786 w 3614710"/>
              <a:gd name="connsiteY69" fmla="*/ 2127901 h 3786397"/>
              <a:gd name="connsiteX70" fmla="*/ 1012130 w 3614710"/>
              <a:gd name="connsiteY70" fmla="*/ 2222494 h 3786397"/>
              <a:gd name="connsiteX71" fmla="*/ 1138254 w 3614710"/>
              <a:gd name="connsiteY71" fmla="*/ 2190963 h 3786397"/>
              <a:gd name="connsiteX72" fmla="*/ 1217082 w 3614710"/>
              <a:gd name="connsiteY72" fmla="*/ 2143667 h 3786397"/>
              <a:gd name="connsiteX73" fmla="*/ 1358972 w 3614710"/>
              <a:gd name="connsiteY73" fmla="*/ 2033308 h 3786397"/>
              <a:gd name="connsiteX74" fmla="*/ 649523 w 3614710"/>
              <a:gd name="connsiteY74" fmla="*/ 2679694 h 3786397"/>
              <a:gd name="connsiteX75" fmla="*/ 223854 w 3614710"/>
              <a:gd name="connsiteY75" fmla="*/ 3073832 h 3786397"/>
              <a:gd name="connsiteX76" fmla="*/ 66199 w 3614710"/>
              <a:gd name="connsiteY76" fmla="*/ 3215722 h 3786397"/>
              <a:gd name="connsiteX77" fmla="*/ 964834 w 3614710"/>
              <a:gd name="connsiteY77" fmla="*/ 2632398 h 3786397"/>
              <a:gd name="connsiteX78" fmla="*/ 1406268 w 3614710"/>
              <a:gd name="connsiteY78" fmla="*/ 2301322 h 3786397"/>
              <a:gd name="connsiteX79" fmla="*/ 1611220 w 3614710"/>
              <a:gd name="connsiteY79" fmla="*/ 2112136 h 3786397"/>
              <a:gd name="connsiteX80" fmla="*/ 1768875 w 3614710"/>
              <a:gd name="connsiteY80" fmla="*/ 1986011 h 3786397"/>
              <a:gd name="connsiteX81" fmla="*/ 1816172 w 3614710"/>
              <a:gd name="connsiteY81" fmla="*/ 1938715 h 3786397"/>
              <a:gd name="connsiteX82" fmla="*/ 1563923 w 3614710"/>
              <a:gd name="connsiteY82" fmla="*/ 2143667 h 3786397"/>
              <a:gd name="connsiteX83" fmla="*/ 1469330 w 3614710"/>
              <a:gd name="connsiteY83" fmla="*/ 2238260 h 3786397"/>
              <a:gd name="connsiteX84" fmla="*/ 1658517 w 3614710"/>
              <a:gd name="connsiteY84" fmla="*/ 2175198 h 3786397"/>
              <a:gd name="connsiteX85" fmla="*/ 2431027 w 3614710"/>
              <a:gd name="connsiteY85" fmla="*/ 1670701 h 3786397"/>
              <a:gd name="connsiteX86" fmla="*/ 2509854 w 3614710"/>
              <a:gd name="connsiteY86" fmla="*/ 1607639 h 3786397"/>
              <a:gd name="connsiteX87" fmla="*/ 2478323 w 3614710"/>
              <a:gd name="connsiteY87" fmla="*/ 1639170 h 3786397"/>
              <a:gd name="connsiteX88" fmla="*/ 1863468 w 3614710"/>
              <a:gd name="connsiteY88" fmla="*/ 2112136 h 3786397"/>
              <a:gd name="connsiteX89" fmla="*/ 1012130 w 3614710"/>
              <a:gd name="connsiteY89" fmla="*/ 2774287 h 3786397"/>
              <a:gd name="connsiteX90" fmla="*/ 870241 w 3614710"/>
              <a:gd name="connsiteY90" fmla="*/ 2884646 h 3786397"/>
              <a:gd name="connsiteX91" fmla="*/ 728351 w 3614710"/>
              <a:gd name="connsiteY91" fmla="*/ 2995005 h 3786397"/>
              <a:gd name="connsiteX92" fmla="*/ 775648 w 3614710"/>
              <a:gd name="connsiteY92" fmla="*/ 2979239 h 3786397"/>
              <a:gd name="connsiteX93" fmla="*/ 1784641 w 3614710"/>
              <a:gd name="connsiteY93" fmla="*/ 2238260 h 3786397"/>
              <a:gd name="connsiteX94" fmla="*/ 2021123 w 3614710"/>
              <a:gd name="connsiteY94" fmla="*/ 2064839 h 3786397"/>
              <a:gd name="connsiteX95" fmla="*/ 2099951 w 3614710"/>
              <a:gd name="connsiteY95" fmla="*/ 2017542 h 3786397"/>
              <a:gd name="connsiteX96" fmla="*/ 1154020 w 3614710"/>
              <a:gd name="connsiteY96" fmla="*/ 2679694 h 3786397"/>
              <a:gd name="connsiteX97" fmla="*/ 759882 w 3614710"/>
              <a:gd name="connsiteY97" fmla="*/ 2947708 h 3786397"/>
              <a:gd name="connsiteX98" fmla="*/ 586461 w 3614710"/>
              <a:gd name="connsiteY98" fmla="*/ 3073832 h 3786397"/>
              <a:gd name="connsiteX99" fmla="*/ 444572 w 3614710"/>
              <a:gd name="connsiteY99" fmla="*/ 3168425 h 3786397"/>
              <a:gd name="connsiteX100" fmla="*/ 759882 w 3614710"/>
              <a:gd name="connsiteY100" fmla="*/ 2963473 h 3786397"/>
              <a:gd name="connsiteX101" fmla="*/ 1548158 w 3614710"/>
              <a:gd name="connsiteY101" fmla="*/ 2443211 h 3786397"/>
              <a:gd name="connsiteX102" fmla="*/ 1784641 w 3614710"/>
              <a:gd name="connsiteY102" fmla="*/ 2269791 h 3786397"/>
              <a:gd name="connsiteX103" fmla="*/ 1863468 w 3614710"/>
              <a:gd name="connsiteY103" fmla="*/ 2206729 h 3786397"/>
              <a:gd name="connsiteX104" fmla="*/ 1910765 w 3614710"/>
              <a:gd name="connsiteY104" fmla="*/ 2175198 h 3786397"/>
              <a:gd name="connsiteX105" fmla="*/ 1343206 w 3614710"/>
              <a:gd name="connsiteY105" fmla="*/ 2600867 h 3786397"/>
              <a:gd name="connsiteX106" fmla="*/ 1201317 w 3614710"/>
              <a:gd name="connsiteY106" fmla="*/ 2726991 h 3786397"/>
              <a:gd name="connsiteX107" fmla="*/ 1138254 w 3614710"/>
              <a:gd name="connsiteY107" fmla="*/ 2758522 h 3786397"/>
              <a:gd name="connsiteX108" fmla="*/ 2084186 w 3614710"/>
              <a:gd name="connsiteY108" fmla="*/ 2096370 h 3786397"/>
              <a:gd name="connsiteX109" fmla="*/ 2494089 w 3614710"/>
              <a:gd name="connsiteY109" fmla="*/ 1765294 h 3786397"/>
              <a:gd name="connsiteX110" fmla="*/ 2635979 w 3614710"/>
              <a:gd name="connsiteY110" fmla="*/ 1654936 h 3786397"/>
              <a:gd name="connsiteX111" fmla="*/ 2572917 w 3614710"/>
              <a:gd name="connsiteY111" fmla="*/ 1686467 h 3786397"/>
              <a:gd name="connsiteX112" fmla="*/ 1926530 w 3614710"/>
              <a:gd name="connsiteY112" fmla="*/ 2112136 h 3786397"/>
              <a:gd name="connsiteX113" fmla="*/ 1485096 w 3614710"/>
              <a:gd name="connsiteY113" fmla="*/ 2364384 h 3786397"/>
              <a:gd name="connsiteX114" fmla="*/ 1437799 w 3614710"/>
              <a:gd name="connsiteY114" fmla="*/ 2411680 h 3786397"/>
              <a:gd name="connsiteX115" fmla="*/ 1563923 w 3614710"/>
              <a:gd name="connsiteY115" fmla="*/ 2348618 h 3786397"/>
              <a:gd name="connsiteX116" fmla="*/ 2131482 w 3614710"/>
              <a:gd name="connsiteY116" fmla="*/ 1986011 h 3786397"/>
              <a:gd name="connsiteX117" fmla="*/ 2415261 w 3614710"/>
              <a:gd name="connsiteY117" fmla="*/ 1812591 h 3786397"/>
              <a:gd name="connsiteX118" fmla="*/ 2099951 w 3614710"/>
              <a:gd name="connsiteY118" fmla="*/ 2143667 h 3786397"/>
              <a:gd name="connsiteX119" fmla="*/ 1595454 w 3614710"/>
              <a:gd name="connsiteY119" fmla="*/ 2553570 h 3786397"/>
              <a:gd name="connsiteX120" fmla="*/ 901772 w 3614710"/>
              <a:gd name="connsiteY120" fmla="*/ 3184191 h 3786397"/>
              <a:gd name="connsiteX121" fmla="*/ 759882 w 3614710"/>
              <a:gd name="connsiteY121" fmla="*/ 3278784 h 3786397"/>
              <a:gd name="connsiteX122" fmla="*/ 712586 w 3614710"/>
              <a:gd name="connsiteY122" fmla="*/ 3326080 h 3786397"/>
              <a:gd name="connsiteX123" fmla="*/ 791413 w 3614710"/>
              <a:gd name="connsiteY123" fmla="*/ 3263018 h 3786397"/>
              <a:gd name="connsiteX124" fmla="*/ 1295910 w 3614710"/>
              <a:gd name="connsiteY124" fmla="*/ 2884646 h 3786397"/>
              <a:gd name="connsiteX125" fmla="*/ 1358972 w 3614710"/>
              <a:gd name="connsiteY125" fmla="*/ 2837349 h 3786397"/>
              <a:gd name="connsiteX126" fmla="*/ 681054 w 3614710"/>
              <a:gd name="connsiteY126" fmla="*/ 3531032 h 3786397"/>
              <a:gd name="connsiteX127" fmla="*/ 476103 w 3614710"/>
              <a:gd name="connsiteY127" fmla="*/ 3704453 h 3786397"/>
              <a:gd name="connsiteX128" fmla="*/ 413041 w 3614710"/>
              <a:gd name="connsiteY128" fmla="*/ 3767515 h 3786397"/>
              <a:gd name="connsiteX129" fmla="*/ 507634 w 3614710"/>
              <a:gd name="connsiteY129" fmla="*/ 3704453 h 3786397"/>
              <a:gd name="connsiteX130" fmla="*/ 1185551 w 3614710"/>
              <a:gd name="connsiteY130" fmla="*/ 3168425 h 3786397"/>
              <a:gd name="connsiteX131" fmla="*/ 1595454 w 3614710"/>
              <a:gd name="connsiteY131" fmla="*/ 2853115 h 3786397"/>
              <a:gd name="connsiteX132" fmla="*/ 1784641 w 3614710"/>
              <a:gd name="connsiteY132" fmla="*/ 2695460 h 3786397"/>
              <a:gd name="connsiteX133" fmla="*/ 1863468 w 3614710"/>
              <a:gd name="connsiteY133" fmla="*/ 2632398 h 3786397"/>
              <a:gd name="connsiteX134" fmla="*/ 1910765 w 3614710"/>
              <a:gd name="connsiteY134" fmla="*/ 2600867 h 3786397"/>
              <a:gd name="connsiteX135" fmla="*/ 1595454 w 3614710"/>
              <a:gd name="connsiteY135" fmla="*/ 2868880 h 3786397"/>
              <a:gd name="connsiteX136" fmla="*/ 1453565 w 3614710"/>
              <a:gd name="connsiteY136" fmla="*/ 2979239 h 3786397"/>
              <a:gd name="connsiteX137" fmla="*/ 1390503 w 3614710"/>
              <a:gd name="connsiteY137" fmla="*/ 3042301 h 3786397"/>
              <a:gd name="connsiteX138" fmla="*/ 1500861 w 3614710"/>
              <a:gd name="connsiteY138" fmla="*/ 2995005 h 3786397"/>
              <a:gd name="connsiteX139" fmla="*/ 2163013 w 3614710"/>
              <a:gd name="connsiteY139" fmla="*/ 2490508 h 3786397"/>
              <a:gd name="connsiteX140" fmla="*/ 2572917 w 3614710"/>
              <a:gd name="connsiteY140" fmla="*/ 2175198 h 3786397"/>
              <a:gd name="connsiteX141" fmla="*/ 2714806 w 3614710"/>
              <a:gd name="connsiteY141" fmla="*/ 2049073 h 3786397"/>
              <a:gd name="connsiteX142" fmla="*/ 2131482 w 3614710"/>
              <a:gd name="connsiteY142" fmla="*/ 2522039 h 3786397"/>
              <a:gd name="connsiteX143" fmla="*/ 2052654 w 3614710"/>
              <a:gd name="connsiteY143" fmla="*/ 2585101 h 3786397"/>
              <a:gd name="connsiteX144" fmla="*/ 2005358 w 3614710"/>
              <a:gd name="connsiteY144" fmla="*/ 2648163 h 3786397"/>
              <a:gd name="connsiteX145" fmla="*/ 2226075 w 3614710"/>
              <a:gd name="connsiteY145" fmla="*/ 2506273 h 3786397"/>
              <a:gd name="connsiteX146" fmla="*/ 2304903 w 3614710"/>
              <a:gd name="connsiteY146" fmla="*/ 2458977 h 3786397"/>
              <a:gd name="connsiteX147" fmla="*/ 2352199 w 3614710"/>
              <a:gd name="connsiteY147" fmla="*/ 2443211 h 3786397"/>
              <a:gd name="connsiteX148" fmla="*/ 2068420 w 3614710"/>
              <a:gd name="connsiteY148" fmla="*/ 2679694 h 3786397"/>
              <a:gd name="connsiteX149" fmla="*/ 1327441 w 3614710"/>
              <a:gd name="connsiteY149" fmla="*/ 3278784 h 3786397"/>
              <a:gd name="connsiteX150" fmla="*/ 1138254 w 3614710"/>
              <a:gd name="connsiteY150" fmla="*/ 3436439 h 3786397"/>
              <a:gd name="connsiteX151" fmla="*/ 980599 w 3614710"/>
              <a:gd name="connsiteY151" fmla="*/ 3562563 h 3786397"/>
              <a:gd name="connsiteX152" fmla="*/ 933303 w 3614710"/>
              <a:gd name="connsiteY152" fmla="*/ 3609860 h 3786397"/>
              <a:gd name="connsiteX153" fmla="*/ 996365 w 3614710"/>
              <a:gd name="connsiteY153" fmla="*/ 3578329 h 3786397"/>
              <a:gd name="connsiteX154" fmla="*/ 1185551 w 3614710"/>
              <a:gd name="connsiteY154" fmla="*/ 3420673 h 3786397"/>
              <a:gd name="connsiteX155" fmla="*/ 1374737 w 3614710"/>
              <a:gd name="connsiteY155" fmla="*/ 3278784 h 3786397"/>
              <a:gd name="connsiteX156" fmla="*/ 1532392 w 3614710"/>
              <a:gd name="connsiteY156" fmla="*/ 3121129 h 3786397"/>
              <a:gd name="connsiteX157" fmla="*/ 1595454 w 3614710"/>
              <a:gd name="connsiteY157" fmla="*/ 3073832 h 3786397"/>
              <a:gd name="connsiteX158" fmla="*/ 1185551 w 3614710"/>
              <a:gd name="connsiteY158" fmla="*/ 3467970 h 3786397"/>
              <a:gd name="connsiteX159" fmla="*/ 996365 w 3614710"/>
              <a:gd name="connsiteY159" fmla="*/ 3641391 h 3786397"/>
              <a:gd name="connsiteX160" fmla="*/ 870241 w 3614710"/>
              <a:gd name="connsiteY160" fmla="*/ 3751749 h 3786397"/>
              <a:gd name="connsiteX161" fmla="*/ 2036889 w 3614710"/>
              <a:gd name="connsiteY161" fmla="*/ 2853115 h 3786397"/>
              <a:gd name="connsiteX162" fmla="*/ 2273372 w 3614710"/>
              <a:gd name="connsiteY162" fmla="*/ 2679694 h 3786397"/>
              <a:gd name="connsiteX163" fmla="*/ 2431027 w 3614710"/>
              <a:gd name="connsiteY163" fmla="*/ 2569336 h 3786397"/>
              <a:gd name="connsiteX164" fmla="*/ 2383730 w 3614710"/>
              <a:gd name="connsiteY164" fmla="*/ 2616632 h 3786397"/>
              <a:gd name="connsiteX165" fmla="*/ 2226075 w 3614710"/>
              <a:gd name="connsiteY165" fmla="*/ 2726991 h 3786397"/>
              <a:gd name="connsiteX166" fmla="*/ 2115717 w 3614710"/>
              <a:gd name="connsiteY166" fmla="*/ 2790053 h 3786397"/>
              <a:gd name="connsiteX167" fmla="*/ 2068420 w 3614710"/>
              <a:gd name="connsiteY167" fmla="*/ 2853115 h 3786397"/>
              <a:gd name="connsiteX168" fmla="*/ 2021123 w 3614710"/>
              <a:gd name="connsiteY168" fmla="*/ 2868880 h 3786397"/>
              <a:gd name="connsiteX169" fmla="*/ 2194544 w 3614710"/>
              <a:gd name="connsiteY169" fmla="*/ 2758522 h 3786397"/>
              <a:gd name="connsiteX170" fmla="*/ 2415261 w 3614710"/>
              <a:gd name="connsiteY170" fmla="*/ 2600867 h 3786397"/>
              <a:gd name="connsiteX171" fmla="*/ 2730572 w 3614710"/>
              <a:gd name="connsiteY171" fmla="*/ 2427446 h 3786397"/>
              <a:gd name="connsiteX172" fmla="*/ 2541386 w 3614710"/>
              <a:gd name="connsiteY172" fmla="*/ 2616632 h 3786397"/>
              <a:gd name="connsiteX173" fmla="*/ 2241841 w 3614710"/>
              <a:gd name="connsiteY173" fmla="*/ 2853115 h 3786397"/>
              <a:gd name="connsiteX174" fmla="*/ 1800406 w 3614710"/>
              <a:gd name="connsiteY174" fmla="*/ 3152660 h 3786397"/>
              <a:gd name="connsiteX175" fmla="*/ 1721579 w 3614710"/>
              <a:gd name="connsiteY175" fmla="*/ 3215722 h 3786397"/>
              <a:gd name="connsiteX176" fmla="*/ 1831937 w 3614710"/>
              <a:gd name="connsiteY176" fmla="*/ 3184191 h 3786397"/>
              <a:gd name="connsiteX177" fmla="*/ 1910765 w 3614710"/>
              <a:gd name="connsiteY177" fmla="*/ 3152660 h 3786397"/>
              <a:gd name="connsiteX178" fmla="*/ 1958061 w 3614710"/>
              <a:gd name="connsiteY178" fmla="*/ 3136894 h 3786397"/>
              <a:gd name="connsiteX179" fmla="*/ 1831937 w 3614710"/>
              <a:gd name="connsiteY179" fmla="*/ 3310315 h 3786397"/>
              <a:gd name="connsiteX180" fmla="*/ 1737344 w 3614710"/>
              <a:gd name="connsiteY180" fmla="*/ 3452205 h 3786397"/>
              <a:gd name="connsiteX181" fmla="*/ 1674282 w 3614710"/>
              <a:gd name="connsiteY181" fmla="*/ 3531032 h 3786397"/>
              <a:gd name="connsiteX182" fmla="*/ 1626986 w 3614710"/>
              <a:gd name="connsiteY182" fmla="*/ 3578329 h 3786397"/>
              <a:gd name="connsiteX183" fmla="*/ 1816172 w 3614710"/>
              <a:gd name="connsiteY183" fmla="*/ 3452205 h 3786397"/>
              <a:gd name="connsiteX184" fmla="*/ 2163013 w 3614710"/>
              <a:gd name="connsiteY184" fmla="*/ 3168425 h 3786397"/>
              <a:gd name="connsiteX185" fmla="*/ 2210310 w 3614710"/>
              <a:gd name="connsiteY185" fmla="*/ 3152660 h 3786397"/>
              <a:gd name="connsiteX186" fmla="*/ 2068420 w 3614710"/>
              <a:gd name="connsiteY186" fmla="*/ 3294549 h 3786397"/>
              <a:gd name="connsiteX187" fmla="*/ 2021123 w 3614710"/>
              <a:gd name="connsiteY187" fmla="*/ 3341846 h 3786397"/>
              <a:gd name="connsiteX188" fmla="*/ 1942296 w 3614710"/>
              <a:gd name="connsiteY188" fmla="*/ 3389142 h 37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3614710" h="3786397">
                <a:moveTo>
                  <a:pt x="1626986" y="220273"/>
                </a:moveTo>
                <a:cubicBezTo>
                  <a:pt x="1616475" y="236039"/>
                  <a:pt x="1608852" y="254172"/>
                  <a:pt x="1595454" y="267570"/>
                </a:cubicBezTo>
                <a:cubicBezTo>
                  <a:pt x="1545005" y="318019"/>
                  <a:pt x="1519781" y="280183"/>
                  <a:pt x="1595454" y="330632"/>
                </a:cubicBezTo>
                <a:lnTo>
                  <a:pt x="1989592" y="220273"/>
                </a:lnTo>
                <a:cubicBezTo>
                  <a:pt x="2047324" y="204236"/>
                  <a:pt x="2107704" y="196023"/>
                  <a:pt x="2163013" y="172977"/>
                </a:cubicBezTo>
                <a:cubicBezTo>
                  <a:pt x="2226075" y="146701"/>
                  <a:pt x="2288357" y="118470"/>
                  <a:pt x="2352199" y="94149"/>
                </a:cubicBezTo>
                <a:cubicBezTo>
                  <a:pt x="2398788" y="76401"/>
                  <a:pt x="2494089" y="46853"/>
                  <a:pt x="2494089" y="46853"/>
                </a:cubicBezTo>
                <a:cubicBezTo>
                  <a:pt x="2509855" y="36343"/>
                  <a:pt x="2554784" y="28720"/>
                  <a:pt x="2541386" y="15322"/>
                </a:cubicBezTo>
                <a:cubicBezTo>
                  <a:pt x="2526064" y="0"/>
                  <a:pt x="2497091" y="20259"/>
                  <a:pt x="2478323" y="31087"/>
                </a:cubicBezTo>
                <a:cubicBezTo>
                  <a:pt x="2359623" y="99568"/>
                  <a:pt x="2248283" y="180132"/>
                  <a:pt x="2131482" y="251805"/>
                </a:cubicBezTo>
                <a:cubicBezTo>
                  <a:pt x="2017024" y="322041"/>
                  <a:pt x="1899989" y="387991"/>
                  <a:pt x="1784641" y="456756"/>
                </a:cubicBezTo>
                <a:lnTo>
                  <a:pt x="1311675" y="740536"/>
                </a:lnTo>
                <a:cubicBezTo>
                  <a:pt x="1031974" y="912660"/>
                  <a:pt x="844916" y="1039423"/>
                  <a:pt x="570696" y="1229267"/>
                </a:cubicBezTo>
                <a:cubicBezTo>
                  <a:pt x="496359" y="1280731"/>
                  <a:pt x="427508" y="1340405"/>
                  <a:pt x="349979" y="1386922"/>
                </a:cubicBezTo>
                <a:cubicBezTo>
                  <a:pt x="323703" y="1402687"/>
                  <a:pt x="296647" y="1417221"/>
                  <a:pt x="271151" y="1434218"/>
                </a:cubicBezTo>
                <a:cubicBezTo>
                  <a:pt x="249288" y="1448793"/>
                  <a:pt x="181813" y="1481515"/>
                  <a:pt x="208089" y="1481515"/>
                </a:cubicBezTo>
                <a:cubicBezTo>
                  <a:pt x="325345" y="1481515"/>
                  <a:pt x="679829" y="1270993"/>
                  <a:pt x="696820" y="1260798"/>
                </a:cubicBezTo>
                <a:cubicBezTo>
                  <a:pt x="749372" y="1229267"/>
                  <a:pt x="800902" y="1195968"/>
                  <a:pt x="854475" y="1166205"/>
                </a:cubicBezTo>
                <a:cubicBezTo>
                  <a:pt x="895564" y="1143378"/>
                  <a:pt x="1019708" y="1077069"/>
                  <a:pt x="980599" y="1103142"/>
                </a:cubicBezTo>
                <a:cubicBezTo>
                  <a:pt x="920935" y="1142918"/>
                  <a:pt x="946701" y="1121275"/>
                  <a:pt x="901772" y="1166205"/>
                </a:cubicBezTo>
                <a:cubicBezTo>
                  <a:pt x="917537" y="1171460"/>
                  <a:pt x="932450" y="1181970"/>
                  <a:pt x="949068" y="1181970"/>
                </a:cubicBezTo>
                <a:cubicBezTo>
                  <a:pt x="1151653" y="1181970"/>
                  <a:pt x="1305585" y="1105680"/>
                  <a:pt x="1500861" y="1024315"/>
                </a:cubicBezTo>
                <a:cubicBezTo>
                  <a:pt x="1563923" y="998039"/>
                  <a:pt x="1628943" y="976039"/>
                  <a:pt x="1690048" y="945487"/>
                </a:cubicBezTo>
                <a:cubicBezTo>
                  <a:pt x="1713550" y="933736"/>
                  <a:pt x="1730296" y="911227"/>
                  <a:pt x="1753110" y="898191"/>
                </a:cubicBezTo>
                <a:cubicBezTo>
                  <a:pt x="1767539" y="889946"/>
                  <a:pt x="1817024" y="882425"/>
                  <a:pt x="1800406" y="882425"/>
                </a:cubicBezTo>
                <a:cubicBezTo>
                  <a:pt x="1778738" y="882425"/>
                  <a:pt x="1758365" y="892936"/>
                  <a:pt x="1737344" y="898191"/>
                </a:cubicBezTo>
                <a:cubicBezTo>
                  <a:pt x="1605965" y="977018"/>
                  <a:pt x="1478106" y="1062035"/>
                  <a:pt x="1343206" y="1134673"/>
                </a:cubicBezTo>
                <a:cubicBezTo>
                  <a:pt x="1115846" y="1257098"/>
                  <a:pt x="879089" y="1377008"/>
                  <a:pt x="681054" y="1544577"/>
                </a:cubicBezTo>
                <a:cubicBezTo>
                  <a:pt x="612737" y="1602384"/>
                  <a:pt x="561003" y="1689699"/>
                  <a:pt x="476103" y="1717998"/>
                </a:cubicBezTo>
                <a:cubicBezTo>
                  <a:pt x="460337" y="1723253"/>
                  <a:pt x="412188" y="1733763"/>
                  <a:pt x="428806" y="1733763"/>
                </a:cubicBezTo>
                <a:cubicBezTo>
                  <a:pt x="460772" y="1733763"/>
                  <a:pt x="491868" y="1723253"/>
                  <a:pt x="523399" y="1717998"/>
                </a:cubicBezTo>
                <a:cubicBezTo>
                  <a:pt x="702075" y="1618150"/>
                  <a:pt x="885108" y="1525727"/>
                  <a:pt x="1059427" y="1418453"/>
                </a:cubicBezTo>
                <a:cubicBezTo>
                  <a:pt x="1264379" y="1292329"/>
                  <a:pt x="1465339" y="1159476"/>
                  <a:pt x="1674282" y="1040080"/>
                </a:cubicBezTo>
                <a:cubicBezTo>
                  <a:pt x="1747854" y="998039"/>
                  <a:pt x="1964669" y="865723"/>
                  <a:pt x="1894999" y="913956"/>
                </a:cubicBezTo>
                <a:cubicBezTo>
                  <a:pt x="1653806" y="1080937"/>
                  <a:pt x="1634375" y="1087402"/>
                  <a:pt x="1374737" y="1308094"/>
                </a:cubicBezTo>
                <a:cubicBezTo>
                  <a:pt x="1266997" y="1399673"/>
                  <a:pt x="1166526" y="1499546"/>
                  <a:pt x="1059427" y="1591873"/>
                </a:cubicBezTo>
                <a:cubicBezTo>
                  <a:pt x="1014044" y="1630996"/>
                  <a:pt x="963790" y="1664141"/>
                  <a:pt x="917537" y="1702232"/>
                </a:cubicBezTo>
                <a:cubicBezTo>
                  <a:pt x="874414" y="1737745"/>
                  <a:pt x="747791" y="1777694"/>
                  <a:pt x="791413" y="1812591"/>
                </a:cubicBezTo>
                <a:cubicBezTo>
                  <a:pt x="846162" y="1856390"/>
                  <a:pt x="928048" y="1781060"/>
                  <a:pt x="996365" y="1765294"/>
                </a:cubicBezTo>
                <a:cubicBezTo>
                  <a:pt x="1322434" y="1610023"/>
                  <a:pt x="1421847" y="1571164"/>
                  <a:pt x="1753110" y="1371156"/>
                </a:cubicBezTo>
                <a:cubicBezTo>
                  <a:pt x="1892862" y="1286778"/>
                  <a:pt x="2034152" y="1203367"/>
                  <a:pt x="2163013" y="1103142"/>
                </a:cubicBezTo>
                <a:cubicBezTo>
                  <a:pt x="2210310" y="1066356"/>
                  <a:pt x="2354758" y="959548"/>
                  <a:pt x="2304903" y="992784"/>
                </a:cubicBezTo>
                <a:cubicBezTo>
                  <a:pt x="2289137" y="1003294"/>
                  <a:pt x="2272930" y="1013170"/>
                  <a:pt x="2257606" y="1024315"/>
                </a:cubicBezTo>
                <a:cubicBezTo>
                  <a:pt x="2215106" y="1055224"/>
                  <a:pt x="2175818" y="1090694"/>
                  <a:pt x="2131482" y="1118908"/>
                </a:cubicBezTo>
                <a:cubicBezTo>
                  <a:pt x="1705075" y="1390258"/>
                  <a:pt x="2115969" y="1094101"/>
                  <a:pt x="1690048" y="1386922"/>
                </a:cubicBezTo>
                <a:cubicBezTo>
                  <a:pt x="1509825" y="1510825"/>
                  <a:pt x="1333191" y="1639874"/>
                  <a:pt x="1154020" y="1765294"/>
                </a:cubicBezTo>
                <a:cubicBezTo>
                  <a:pt x="1122975" y="1787026"/>
                  <a:pt x="1086223" y="1801560"/>
                  <a:pt x="1059427" y="1828356"/>
                </a:cubicBezTo>
                <a:cubicBezTo>
                  <a:pt x="1043661" y="1844122"/>
                  <a:pt x="992188" y="1885624"/>
                  <a:pt x="1012130" y="1875653"/>
                </a:cubicBezTo>
                <a:cubicBezTo>
                  <a:pt x="1052921" y="1855257"/>
                  <a:pt x="1345973" y="1658782"/>
                  <a:pt x="1374737" y="1639170"/>
                </a:cubicBezTo>
                <a:cubicBezTo>
                  <a:pt x="1374748" y="1639162"/>
                  <a:pt x="1690036" y="1418459"/>
                  <a:pt x="1690048" y="1418453"/>
                </a:cubicBezTo>
                <a:lnTo>
                  <a:pt x="1753110" y="1386922"/>
                </a:lnTo>
                <a:cubicBezTo>
                  <a:pt x="1307929" y="1787581"/>
                  <a:pt x="2044116" y="1130940"/>
                  <a:pt x="1138254" y="1891418"/>
                </a:cubicBezTo>
                <a:cubicBezTo>
                  <a:pt x="861472" y="2123779"/>
                  <a:pt x="590686" y="2363198"/>
                  <a:pt x="318448" y="2600867"/>
                </a:cubicBezTo>
                <a:cubicBezTo>
                  <a:pt x="98242" y="2793111"/>
                  <a:pt x="217977" y="2709889"/>
                  <a:pt x="97730" y="2790053"/>
                </a:cubicBezTo>
                <a:cubicBezTo>
                  <a:pt x="204383" y="2861154"/>
                  <a:pt x="149655" y="2844774"/>
                  <a:pt x="349979" y="2711225"/>
                </a:cubicBezTo>
                <a:cubicBezTo>
                  <a:pt x="720093" y="2464482"/>
                  <a:pt x="1017554" y="2244661"/>
                  <a:pt x="1358972" y="1986011"/>
                </a:cubicBezTo>
                <a:cubicBezTo>
                  <a:pt x="1947562" y="1540110"/>
                  <a:pt x="1378783" y="1982469"/>
                  <a:pt x="1626986" y="1765294"/>
                </a:cubicBezTo>
                <a:cubicBezTo>
                  <a:pt x="1646761" y="1747991"/>
                  <a:pt x="1670098" y="1735098"/>
                  <a:pt x="1690048" y="1717998"/>
                </a:cubicBezTo>
                <a:cubicBezTo>
                  <a:pt x="1706976" y="1703488"/>
                  <a:pt x="1755375" y="1657587"/>
                  <a:pt x="1737344" y="1670701"/>
                </a:cubicBezTo>
                <a:cubicBezTo>
                  <a:pt x="1661674" y="1725734"/>
                  <a:pt x="1586559" y="1781960"/>
                  <a:pt x="1516627" y="1844122"/>
                </a:cubicBezTo>
                <a:cubicBezTo>
                  <a:pt x="1469330" y="1886163"/>
                  <a:pt x="1421236" y="1927324"/>
                  <a:pt x="1374737" y="1970246"/>
                </a:cubicBezTo>
                <a:cubicBezTo>
                  <a:pt x="1352893" y="1990410"/>
                  <a:pt x="1290654" y="2012288"/>
                  <a:pt x="1311675" y="2033308"/>
                </a:cubicBezTo>
                <a:cubicBezTo>
                  <a:pt x="1333343" y="2054975"/>
                  <a:pt x="1365140" y="2003206"/>
                  <a:pt x="1390503" y="1986011"/>
                </a:cubicBezTo>
                <a:lnTo>
                  <a:pt x="2241841" y="1402687"/>
                </a:lnTo>
                <a:cubicBezTo>
                  <a:pt x="2447189" y="1261372"/>
                  <a:pt x="2660503" y="1130791"/>
                  <a:pt x="2856696" y="977018"/>
                </a:cubicBezTo>
                <a:cubicBezTo>
                  <a:pt x="3051137" y="824618"/>
                  <a:pt x="3614710" y="345128"/>
                  <a:pt x="3440020" y="519818"/>
                </a:cubicBezTo>
                <a:cubicBezTo>
                  <a:pt x="3325716" y="634122"/>
                  <a:pt x="3236332" y="725975"/>
                  <a:pt x="3093179" y="835129"/>
                </a:cubicBezTo>
                <a:cubicBezTo>
                  <a:pt x="2773034" y="1079240"/>
                  <a:pt x="2444526" y="1312267"/>
                  <a:pt x="2115717" y="1544577"/>
                </a:cubicBezTo>
                <a:cubicBezTo>
                  <a:pt x="1960966" y="1653912"/>
                  <a:pt x="1802343" y="1757748"/>
                  <a:pt x="1642751" y="1859887"/>
                </a:cubicBezTo>
                <a:cubicBezTo>
                  <a:pt x="1129830" y="2188156"/>
                  <a:pt x="1507646" y="1942078"/>
                  <a:pt x="1169786" y="2127901"/>
                </a:cubicBezTo>
                <a:cubicBezTo>
                  <a:pt x="1116087" y="2157436"/>
                  <a:pt x="1039538" y="2167679"/>
                  <a:pt x="1012130" y="2222494"/>
                </a:cubicBezTo>
                <a:cubicBezTo>
                  <a:pt x="992749" y="2261254"/>
                  <a:pt x="1096213" y="2201473"/>
                  <a:pt x="1138254" y="2190963"/>
                </a:cubicBezTo>
                <a:cubicBezTo>
                  <a:pt x="1164530" y="2175198"/>
                  <a:pt x="1192147" y="2161478"/>
                  <a:pt x="1217082" y="2143667"/>
                </a:cubicBezTo>
                <a:cubicBezTo>
                  <a:pt x="1265840" y="2108840"/>
                  <a:pt x="1401341" y="1990939"/>
                  <a:pt x="1358972" y="2033308"/>
                </a:cubicBezTo>
                <a:cubicBezTo>
                  <a:pt x="752184" y="2640094"/>
                  <a:pt x="1353888" y="2056602"/>
                  <a:pt x="649523" y="2679694"/>
                </a:cubicBezTo>
                <a:cubicBezTo>
                  <a:pt x="504687" y="2807818"/>
                  <a:pt x="366240" y="2942991"/>
                  <a:pt x="223854" y="3073832"/>
                </a:cubicBezTo>
                <a:cubicBezTo>
                  <a:pt x="171795" y="3121670"/>
                  <a:pt x="0" y="3240547"/>
                  <a:pt x="66199" y="3215722"/>
                </a:cubicBezTo>
                <a:cubicBezTo>
                  <a:pt x="478813" y="3060990"/>
                  <a:pt x="204122" y="3175763"/>
                  <a:pt x="964834" y="2632398"/>
                </a:cubicBezTo>
                <a:cubicBezTo>
                  <a:pt x="1114505" y="2525490"/>
                  <a:pt x="1271115" y="2426079"/>
                  <a:pt x="1406268" y="2301322"/>
                </a:cubicBezTo>
                <a:cubicBezTo>
                  <a:pt x="1474585" y="2238260"/>
                  <a:pt x="1541062" y="2173143"/>
                  <a:pt x="1611220" y="2112136"/>
                </a:cubicBezTo>
                <a:cubicBezTo>
                  <a:pt x="1662004" y="2067976"/>
                  <a:pt x="1717500" y="2029482"/>
                  <a:pt x="1768875" y="1986011"/>
                </a:cubicBezTo>
                <a:cubicBezTo>
                  <a:pt x="1785895" y="1971609"/>
                  <a:pt x="1833844" y="1925121"/>
                  <a:pt x="1816172" y="1938715"/>
                </a:cubicBezTo>
                <a:cubicBezTo>
                  <a:pt x="1730301" y="2004770"/>
                  <a:pt x="1640530" y="2067060"/>
                  <a:pt x="1563923" y="2143667"/>
                </a:cubicBezTo>
                <a:cubicBezTo>
                  <a:pt x="1532392" y="2175198"/>
                  <a:pt x="1427027" y="2252361"/>
                  <a:pt x="1469330" y="2238260"/>
                </a:cubicBezTo>
                <a:cubicBezTo>
                  <a:pt x="1532392" y="2217239"/>
                  <a:pt x="1597673" y="2201969"/>
                  <a:pt x="1658517" y="2175198"/>
                </a:cubicBezTo>
                <a:cubicBezTo>
                  <a:pt x="1892386" y="2072296"/>
                  <a:pt x="2315901" y="1762802"/>
                  <a:pt x="2431027" y="1670701"/>
                </a:cubicBezTo>
                <a:cubicBezTo>
                  <a:pt x="2457303" y="1649680"/>
                  <a:pt x="2481856" y="1626304"/>
                  <a:pt x="2509854" y="1607639"/>
                </a:cubicBezTo>
                <a:cubicBezTo>
                  <a:pt x="2522221" y="1599394"/>
                  <a:pt x="2490104" y="1630107"/>
                  <a:pt x="2478323" y="1639170"/>
                </a:cubicBezTo>
                <a:lnTo>
                  <a:pt x="1863468" y="2112136"/>
                </a:lnTo>
                <a:lnTo>
                  <a:pt x="1012130" y="2774287"/>
                </a:lnTo>
                <a:lnTo>
                  <a:pt x="870241" y="2884646"/>
                </a:lnTo>
                <a:cubicBezTo>
                  <a:pt x="822944" y="2921432"/>
                  <a:pt x="671508" y="3013953"/>
                  <a:pt x="728351" y="2995005"/>
                </a:cubicBezTo>
                <a:lnTo>
                  <a:pt x="775648" y="2979239"/>
                </a:lnTo>
                <a:cubicBezTo>
                  <a:pt x="1703211" y="2309333"/>
                  <a:pt x="990292" y="2829404"/>
                  <a:pt x="1784641" y="2238260"/>
                </a:cubicBezTo>
                <a:cubicBezTo>
                  <a:pt x="1863061" y="2179901"/>
                  <a:pt x="1937302" y="2115132"/>
                  <a:pt x="2021123" y="2064839"/>
                </a:cubicBezTo>
                <a:cubicBezTo>
                  <a:pt x="2047399" y="2049073"/>
                  <a:pt x="2124574" y="1999303"/>
                  <a:pt x="2099951" y="2017542"/>
                </a:cubicBezTo>
                <a:cubicBezTo>
                  <a:pt x="1675287" y="2332107"/>
                  <a:pt x="1574287" y="2394229"/>
                  <a:pt x="1154020" y="2679694"/>
                </a:cubicBezTo>
                <a:lnTo>
                  <a:pt x="759882" y="2947708"/>
                </a:lnTo>
                <a:cubicBezTo>
                  <a:pt x="701172" y="2988479"/>
                  <a:pt x="645018" y="3032842"/>
                  <a:pt x="586461" y="3073832"/>
                </a:cubicBezTo>
                <a:cubicBezTo>
                  <a:pt x="539893" y="3106429"/>
                  <a:pt x="396616" y="3198943"/>
                  <a:pt x="444572" y="3168425"/>
                </a:cubicBezTo>
                <a:cubicBezTo>
                  <a:pt x="550329" y="3101125"/>
                  <a:pt x="654436" y="3031260"/>
                  <a:pt x="759882" y="2963473"/>
                </a:cubicBezTo>
                <a:cubicBezTo>
                  <a:pt x="1166612" y="2702003"/>
                  <a:pt x="1110287" y="2748701"/>
                  <a:pt x="1548158" y="2443211"/>
                </a:cubicBezTo>
                <a:cubicBezTo>
                  <a:pt x="1628327" y="2387279"/>
                  <a:pt x="1706440" y="2328442"/>
                  <a:pt x="1784641" y="2269791"/>
                </a:cubicBezTo>
                <a:cubicBezTo>
                  <a:pt x="1811561" y="2249601"/>
                  <a:pt x="1835470" y="2225394"/>
                  <a:pt x="1863468" y="2206729"/>
                </a:cubicBezTo>
                <a:cubicBezTo>
                  <a:pt x="1879234" y="2196219"/>
                  <a:pt x="1928080" y="2167503"/>
                  <a:pt x="1910765" y="2175198"/>
                </a:cubicBezTo>
                <a:cubicBezTo>
                  <a:pt x="1616635" y="2305923"/>
                  <a:pt x="1667787" y="2315629"/>
                  <a:pt x="1343206" y="2600867"/>
                </a:cubicBezTo>
                <a:cubicBezTo>
                  <a:pt x="1295672" y="2642639"/>
                  <a:pt x="1257917" y="2698691"/>
                  <a:pt x="1201317" y="2726991"/>
                </a:cubicBezTo>
                <a:cubicBezTo>
                  <a:pt x="1180296" y="2737501"/>
                  <a:pt x="1115958" y="2765954"/>
                  <a:pt x="1138254" y="2758522"/>
                </a:cubicBezTo>
                <a:cubicBezTo>
                  <a:pt x="1527234" y="2628862"/>
                  <a:pt x="1688770" y="2403338"/>
                  <a:pt x="2084186" y="2096370"/>
                </a:cubicBezTo>
                <a:cubicBezTo>
                  <a:pt x="2222923" y="1988666"/>
                  <a:pt x="2356940" y="1875013"/>
                  <a:pt x="2494089" y="1765294"/>
                </a:cubicBezTo>
                <a:cubicBezTo>
                  <a:pt x="2540877" y="1727863"/>
                  <a:pt x="2689571" y="1628140"/>
                  <a:pt x="2635979" y="1654936"/>
                </a:cubicBezTo>
                <a:cubicBezTo>
                  <a:pt x="2614958" y="1665446"/>
                  <a:pt x="2592672" y="1673736"/>
                  <a:pt x="2572917" y="1686467"/>
                </a:cubicBezTo>
                <a:cubicBezTo>
                  <a:pt x="2356062" y="1826218"/>
                  <a:pt x="2150524" y="1984139"/>
                  <a:pt x="1926530" y="2112136"/>
                </a:cubicBezTo>
                <a:cubicBezTo>
                  <a:pt x="1779385" y="2196219"/>
                  <a:pt x="1604934" y="2244549"/>
                  <a:pt x="1485096" y="2364384"/>
                </a:cubicBezTo>
                <a:cubicBezTo>
                  <a:pt x="1469330" y="2380149"/>
                  <a:pt x="1415936" y="2416053"/>
                  <a:pt x="1437799" y="2411680"/>
                </a:cubicBezTo>
                <a:cubicBezTo>
                  <a:pt x="1483890" y="2402461"/>
                  <a:pt x="1523861" y="2373202"/>
                  <a:pt x="1563923" y="2348618"/>
                </a:cubicBezTo>
                <a:cubicBezTo>
                  <a:pt x="1755270" y="2231200"/>
                  <a:pt x="1943514" y="2108766"/>
                  <a:pt x="2131482" y="1986011"/>
                </a:cubicBezTo>
                <a:cubicBezTo>
                  <a:pt x="2395094" y="1813857"/>
                  <a:pt x="2247232" y="1879803"/>
                  <a:pt x="2415261" y="1812591"/>
                </a:cubicBezTo>
                <a:cubicBezTo>
                  <a:pt x="2303955" y="1951723"/>
                  <a:pt x="2283974" y="1982647"/>
                  <a:pt x="2099951" y="2143667"/>
                </a:cubicBezTo>
                <a:cubicBezTo>
                  <a:pt x="1936885" y="2286349"/>
                  <a:pt x="1759052" y="2411498"/>
                  <a:pt x="1595454" y="2553570"/>
                </a:cubicBezTo>
                <a:cubicBezTo>
                  <a:pt x="1359510" y="2758469"/>
                  <a:pt x="1161784" y="3010850"/>
                  <a:pt x="901772" y="3184191"/>
                </a:cubicBezTo>
                <a:cubicBezTo>
                  <a:pt x="854475" y="3215722"/>
                  <a:pt x="805357" y="3244678"/>
                  <a:pt x="759882" y="3278784"/>
                </a:cubicBezTo>
                <a:cubicBezTo>
                  <a:pt x="742046" y="3292161"/>
                  <a:pt x="692644" y="3336051"/>
                  <a:pt x="712586" y="3326080"/>
                </a:cubicBezTo>
                <a:cubicBezTo>
                  <a:pt x="742683" y="3311031"/>
                  <a:pt x="763415" y="3281683"/>
                  <a:pt x="791413" y="3263018"/>
                </a:cubicBezTo>
                <a:cubicBezTo>
                  <a:pt x="1224276" y="2974442"/>
                  <a:pt x="543048" y="3492726"/>
                  <a:pt x="1295910" y="2884646"/>
                </a:cubicBezTo>
                <a:cubicBezTo>
                  <a:pt x="1316351" y="2868136"/>
                  <a:pt x="1376550" y="2817818"/>
                  <a:pt x="1358972" y="2837349"/>
                </a:cubicBezTo>
                <a:cubicBezTo>
                  <a:pt x="1143249" y="3077042"/>
                  <a:pt x="926817" y="3323077"/>
                  <a:pt x="681054" y="3531032"/>
                </a:cubicBezTo>
                <a:cubicBezTo>
                  <a:pt x="612737" y="3588839"/>
                  <a:pt x="543208" y="3645243"/>
                  <a:pt x="476103" y="3704453"/>
                </a:cubicBezTo>
                <a:cubicBezTo>
                  <a:pt x="453812" y="3724122"/>
                  <a:pt x="383313" y="3767515"/>
                  <a:pt x="413041" y="3767515"/>
                </a:cubicBezTo>
                <a:cubicBezTo>
                  <a:pt x="450937" y="3767515"/>
                  <a:pt x="477688" y="3727676"/>
                  <a:pt x="507634" y="3704453"/>
                </a:cubicBezTo>
                <a:cubicBezTo>
                  <a:pt x="735278" y="3527912"/>
                  <a:pt x="958689" y="3345970"/>
                  <a:pt x="1185551" y="3168425"/>
                </a:cubicBezTo>
                <a:cubicBezTo>
                  <a:pt x="1321303" y="3062184"/>
                  <a:pt x="1460154" y="2959931"/>
                  <a:pt x="1595454" y="2853115"/>
                </a:cubicBezTo>
                <a:cubicBezTo>
                  <a:pt x="1659884" y="2802249"/>
                  <a:pt x="1721274" y="2747644"/>
                  <a:pt x="1784641" y="2695460"/>
                </a:cubicBezTo>
                <a:cubicBezTo>
                  <a:pt x="1810616" y="2674069"/>
                  <a:pt x="1835470" y="2651063"/>
                  <a:pt x="1863468" y="2632398"/>
                </a:cubicBezTo>
                <a:cubicBezTo>
                  <a:pt x="1879234" y="2621888"/>
                  <a:pt x="1924973" y="2588331"/>
                  <a:pt x="1910765" y="2600867"/>
                </a:cubicBezTo>
                <a:cubicBezTo>
                  <a:pt x="1807331" y="2692132"/>
                  <a:pt x="1704339" y="2784191"/>
                  <a:pt x="1595454" y="2868880"/>
                </a:cubicBezTo>
                <a:cubicBezTo>
                  <a:pt x="1548158" y="2905666"/>
                  <a:pt x="1499306" y="2940535"/>
                  <a:pt x="1453565" y="2979239"/>
                </a:cubicBezTo>
                <a:cubicBezTo>
                  <a:pt x="1430871" y="2998441"/>
                  <a:pt x="1362301" y="3032900"/>
                  <a:pt x="1390503" y="3042301"/>
                </a:cubicBezTo>
                <a:cubicBezTo>
                  <a:pt x="1428471" y="3054958"/>
                  <a:pt x="1468294" y="3018267"/>
                  <a:pt x="1500861" y="2995005"/>
                </a:cubicBezTo>
                <a:cubicBezTo>
                  <a:pt x="1726657" y="2833722"/>
                  <a:pt x="1942594" y="2659064"/>
                  <a:pt x="2163013" y="2490508"/>
                </a:cubicBezTo>
                <a:cubicBezTo>
                  <a:pt x="2299946" y="2385794"/>
                  <a:pt x="2444077" y="2289723"/>
                  <a:pt x="2572917" y="2175198"/>
                </a:cubicBezTo>
                <a:cubicBezTo>
                  <a:pt x="2620213" y="2133156"/>
                  <a:pt x="2749908" y="1996420"/>
                  <a:pt x="2714806" y="2049073"/>
                </a:cubicBezTo>
                <a:cubicBezTo>
                  <a:pt x="2611642" y="2203817"/>
                  <a:pt x="2214247" y="2460633"/>
                  <a:pt x="2131482" y="2522039"/>
                </a:cubicBezTo>
                <a:cubicBezTo>
                  <a:pt x="2104458" y="2542089"/>
                  <a:pt x="2072844" y="2558181"/>
                  <a:pt x="2052654" y="2585101"/>
                </a:cubicBezTo>
                <a:cubicBezTo>
                  <a:pt x="2036889" y="2606122"/>
                  <a:pt x="1981437" y="2659036"/>
                  <a:pt x="2005358" y="2648163"/>
                </a:cubicBezTo>
                <a:cubicBezTo>
                  <a:pt x="2084982" y="2611970"/>
                  <a:pt x="2152126" y="2552978"/>
                  <a:pt x="2226075" y="2506273"/>
                </a:cubicBezTo>
                <a:cubicBezTo>
                  <a:pt x="2251983" y="2489910"/>
                  <a:pt x="2275833" y="2468667"/>
                  <a:pt x="2304903" y="2458977"/>
                </a:cubicBezTo>
                <a:lnTo>
                  <a:pt x="2352199" y="2443211"/>
                </a:lnTo>
                <a:cubicBezTo>
                  <a:pt x="2172717" y="2622695"/>
                  <a:pt x="2344810" y="2459519"/>
                  <a:pt x="2068420" y="2679694"/>
                </a:cubicBezTo>
                <a:cubicBezTo>
                  <a:pt x="1819988" y="2877598"/>
                  <a:pt x="1573825" y="3078336"/>
                  <a:pt x="1327441" y="3278784"/>
                </a:cubicBezTo>
                <a:cubicBezTo>
                  <a:pt x="1263764" y="3330589"/>
                  <a:pt x="1201787" y="3384457"/>
                  <a:pt x="1138254" y="3436439"/>
                </a:cubicBezTo>
                <a:cubicBezTo>
                  <a:pt x="1086167" y="3479055"/>
                  <a:pt x="1028186" y="3514975"/>
                  <a:pt x="980599" y="3562563"/>
                </a:cubicBezTo>
                <a:cubicBezTo>
                  <a:pt x="964834" y="3578329"/>
                  <a:pt x="917537" y="3594094"/>
                  <a:pt x="933303" y="3609860"/>
                </a:cubicBezTo>
                <a:cubicBezTo>
                  <a:pt x="949921" y="3626478"/>
                  <a:pt x="977564" y="3592430"/>
                  <a:pt x="996365" y="3578329"/>
                </a:cubicBezTo>
                <a:cubicBezTo>
                  <a:pt x="1062036" y="3529076"/>
                  <a:pt x="1121190" y="3471626"/>
                  <a:pt x="1185551" y="3420673"/>
                </a:cubicBezTo>
                <a:cubicBezTo>
                  <a:pt x="1247355" y="3371745"/>
                  <a:pt x="1315079" y="3330307"/>
                  <a:pt x="1374737" y="3278784"/>
                </a:cubicBezTo>
                <a:cubicBezTo>
                  <a:pt x="1430984" y="3230207"/>
                  <a:pt x="1477931" y="3171700"/>
                  <a:pt x="1532392" y="3121129"/>
                </a:cubicBezTo>
                <a:cubicBezTo>
                  <a:pt x="1551647" y="3103249"/>
                  <a:pt x="1614034" y="3055252"/>
                  <a:pt x="1595454" y="3073832"/>
                </a:cubicBezTo>
                <a:cubicBezTo>
                  <a:pt x="1461421" y="3207865"/>
                  <a:pt x="1323156" y="3337607"/>
                  <a:pt x="1185551" y="3467970"/>
                </a:cubicBezTo>
                <a:cubicBezTo>
                  <a:pt x="1123447" y="3526805"/>
                  <a:pt x="1059952" y="3584162"/>
                  <a:pt x="996365" y="3641391"/>
                </a:cubicBezTo>
                <a:cubicBezTo>
                  <a:pt x="954842" y="3678761"/>
                  <a:pt x="826421" y="3786397"/>
                  <a:pt x="870241" y="3751749"/>
                </a:cubicBezTo>
                <a:cubicBezTo>
                  <a:pt x="1651653" y="3133889"/>
                  <a:pt x="1355973" y="3356401"/>
                  <a:pt x="2036889" y="2853115"/>
                </a:cubicBezTo>
                <a:lnTo>
                  <a:pt x="2273372" y="2679694"/>
                </a:lnTo>
                <a:cubicBezTo>
                  <a:pt x="2325430" y="2642212"/>
                  <a:pt x="2476387" y="2523977"/>
                  <a:pt x="2431027" y="2569336"/>
                </a:cubicBezTo>
                <a:cubicBezTo>
                  <a:pt x="2415261" y="2585101"/>
                  <a:pt x="2401402" y="2603038"/>
                  <a:pt x="2383730" y="2616632"/>
                </a:cubicBezTo>
                <a:cubicBezTo>
                  <a:pt x="2332885" y="2655743"/>
                  <a:pt x="2279931" y="2692143"/>
                  <a:pt x="2226075" y="2726991"/>
                </a:cubicBezTo>
                <a:cubicBezTo>
                  <a:pt x="2190504" y="2750008"/>
                  <a:pt x="2152503" y="2769032"/>
                  <a:pt x="2115717" y="2790053"/>
                </a:cubicBezTo>
                <a:cubicBezTo>
                  <a:pt x="2099951" y="2811074"/>
                  <a:pt x="2088606" y="2836294"/>
                  <a:pt x="2068420" y="2853115"/>
                </a:cubicBezTo>
                <a:cubicBezTo>
                  <a:pt x="2055653" y="2863754"/>
                  <a:pt x="2007828" y="2878851"/>
                  <a:pt x="2021123" y="2868880"/>
                </a:cubicBezTo>
                <a:cubicBezTo>
                  <a:pt x="2075938" y="2827769"/>
                  <a:pt x="2137884" y="2797051"/>
                  <a:pt x="2194544" y="2758522"/>
                </a:cubicBezTo>
                <a:cubicBezTo>
                  <a:pt x="2269309" y="2707682"/>
                  <a:pt x="2340033" y="2651019"/>
                  <a:pt x="2415261" y="2600867"/>
                </a:cubicBezTo>
                <a:cubicBezTo>
                  <a:pt x="2658823" y="2438492"/>
                  <a:pt x="2577229" y="2465781"/>
                  <a:pt x="2730572" y="2427446"/>
                </a:cubicBezTo>
                <a:cubicBezTo>
                  <a:pt x="2584479" y="2524840"/>
                  <a:pt x="2845088" y="2345469"/>
                  <a:pt x="2541386" y="2616632"/>
                </a:cubicBezTo>
                <a:cubicBezTo>
                  <a:pt x="2446492" y="2701359"/>
                  <a:pt x="2344913" y="2778552"/>
                  <a:pt x="2241841" y="2853115"/>
                </a:cubicBezTo>
                <a:cubicBezTo>
                  <a:pt x="2097764" y="2957341"/>
                  <a:pt x="1939263" y="3041574"/>
                  <a:pt x="1800406" y="3152660"/>
                </a:cubicBezTo>
                <a:cubicBezTo>
                  <a:pt x="1774130" y="3173681"/>
                  <a:pt x="1697785" y="3191928"/>
                  <a:pt x="1721579" y="3215722"/>
                </a:cubicBezTo>
                <a:cubicBezTo>
                  <a:pt x="1748632" y="3242775"/>
                  <a:pt x="1795642" y="3196289"/>
                  <a:pt x="1831937" y="3184191"/>
                </a:cubicBezTo>
                <a:cubicBezTo>
                  <a:pt x="1858785" y="3175242"/>
                  <a:pt x="1884267" y="3162597"/>
                  <a:pt x="1910765" y="3152660"/>
                </a:cubicBezTo>
                <a:cubicBezTo>
                  <a:pt x="1926325" y="3146825"/>
                  <a:pt x="1942296" y="3142149"/>
                  <a:pt x="1958061" y="3136894"/>
                </a:cubicBezTo>
                <a:cubicBezTo>
                  <a:pt x="1921117" y="3247732"/>
                  <a:pt x="1965054" y="3136239"/>
                  <a:pt x="1831937" y="3310315"/>
                </a:cubicBezTo>
                <a:cubicBezTo>
                  <a:pt x="1797407" y="3355469"/>
                  <a:pt x="1770384" y="3405950"/>
                  <a:pt x="1737344" y="3452205"/>
                </a:cubicBezTo>
                <a:cubicBezTo>
                  <a:pt x="1717786" y="3479587"/>
                  <a:pt x="1696440" y="3505708"/>
                  <a:pt x="1674282" y="3531032"/>
                </a:cubicBezTo>
                <a:cubicBezTo>
                  <a:pt x="1659600" y="3547811"/>
                  <a:pt x="1607496" y="3589157"/>
                  <a:pt x="1626986" y="3578329"/>
                </a:cubicBezTo>
                <a:cubicBezTo>
                  <a:pt x="1693239" y="3541522"/>
                  <a:pt x="1756486" y="3498916"/>
                  <a:pt x="1816172" y="3452205"/>
                </a:cubicBezTo>
                <a:cubicBezTo>
                  <a:pt x="2091096" y="3237046"/>
                  <a:pt x="1881931" y="3349119"/>
                  <a:pt x="2163013" y="3168425"/>
                </a:cubicBezTo>
                <a:cubicBezTo>
                  <a:pt x="2176992" y="3159439"/>
                  <a:pt x="2194544" y="3157915"/>
                  <a:pt x="2210310" y="3152660"/>
                </a:cubicBezTo>
                <a:cubicBezTo>
                  <a:pt x="2105206" y="3284040"/>
                  <a:pt x="2194545" y="3184190"/>
                  <a:pt x="2068420" y="3294549"/>
                </a:cubicBezTo>
                <a:cubicBezTo>
                  <a:pt x="2051641" y="3309231"/>
                  <a:pt x="2038960" y="3328468"/>
                  <a:pt x="2021123" y="3341846"/>
                </a:cubicBezTo>
                <a:cubicBezTo>
                  <a:pt x="1996609" y="3360231"/>
                  <a:pt x="1942296" y="3389142"/>
                  <a:pt x="1942296" y="3389142"/>
                </a:cubicBezTo>
              </a:path>
            </a:pathLst>
          </a:cu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ircular Arrow 27"/>
          <p:cNvSpPr/>
          <p:nvPr/>
        </p:nvSpPr>
        <p:spPr>
          <a:xfrm>
            <a:off x="2483769" y="620689"/>
            <a:ext cx="4064317" cy="4064317"/>
          </a:xfrm>
          <a:prstGeom prst="circularArrow">
            <a:avLst>
              <a:gd name="adj1" fmla="val 6898"/>
              <a:gd name="adj2" fmla="val 465012"/>
              <a:gd name="adj3" fmla="val 5950847"/>
              <a:gd name="adj4" fmla="val 4384141"/>
              <a:gd name="adj5" fmla="val 804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Circular Arrow 31"/>
          <p:cNvSpPr/>
          <p:nvPr/>
        </p:nvSpPr>
        <p:spPr>
          <a:xfrm>
            <a:off x="2555777" y="1936434"/>
            <a:ext cx="4064317" cy="4064317"/>
          </a:xfrm>
          <a:prstGeom prst="circularArrow">
            <a:avLst>
              <a:gd name="adj1" fmla="val 6898"/>
              <a:gd name="adj2" fmla="val 465012"/>
              <a:gd name="adj3" fmla="val 16750847"/>
              <a:gd name="adj4" fmla="val 15184141"/>
              <a:gd name="adj5" fmla="val 804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1547664" y="2636912"/>
            <a:ext cx="1700928" cy="1700928"/>
          </a:xfrm>
          <a:custGeom>
            <a:avLst/>
            <a:gdLst>
              <a:gd name="connsiteX0" fmla="*/ 0 w 1988960"/>
              <a:gd name="connsiteY0" fmla="*/ 994480 h 1988960"/>
              <a:gd name="connsiteX1" fmla="*/ 291277 w 1988960"/>
              <a:gd name="connsiteY1" fmla="*/ 291277 h 1988960"/>
              <a:gd name="connsiteX2" fmla="*/ 994481 w 1988960"/>
              <a:gd name="connsiteY2" fmla="*/ 2 h 1988960"/>
              <a:gd name="connsiteX3" fmla="*/ 1697684 w 1988960"/>
              <a:gd name="connsiteY3" fmla="*/ 291279 h 1988960"/>
              <a:gd name="connsiteX4" fmla="*/ 1988959 w 1988960"/>
              <a:gd name="connsiteY4" fmla="*/ 994483 h 1988960"/>
              <a:gd name="connsiteX5" fmla="*/ 1697682 w 1988960"/>
              <a:gd name="connsiteY5" fmla="*/ 1697687 h 1988960"/>
              <a:gd name="connsiteX6" fmla="*/ 994478 w 1988960"/>
              <a:gd name="connsiteY6" fmla="*/ 1988963 h 1988960"/>
              <a:gd name="connsiteX7" fmla="*/ 291274 w 1988960"/>
              <a:gd name="connsiteY7" fmla="*/ 1697686 h 1988960"/>
              <a:gd name="connsiteX8" fmla="*/ -2 w 1988960"/>
              <a:gd name="connsiteY8" fmla="*/ 994482 h 1988960"/>
              <a:gd name="connsiteX9" fmla="*/ 0 w 1988960"/>
              <a:gd name="connsiteY9" fmla="*/ 994480 h 198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960" h="1988960">
                <a:moveTo>
                  <a:pt x="0" y="994480"/>
                </a:moveTo>
                <a:cubicBezTo>
                  <a:pt x="0" y="730727"/>
                  <a:pt x="104776" y="477778"/>
                  <a:pt x="291277" y="291277"/>
                </a:cubicBezTo>
                <a:cubicBezTo>
                  <a:pt x="477779" y="104776"/>
                  <a:pt x="730729" y="1"/>
                  <a:pt x="994481" y="2"/>
                </a:cubicBezTo>
                <a:cubicBezTo>
                  <a:pt x="1258234" y="2"/>
                  <a:pt x="1511183" y="104778"/>
                  <a:pt x="1697684" y="291279"/>
                </a:cubicBezTo>
                <a:cubicBezTo>
                  <a:pt x="1884185" y="477781"/>
                  <a:pt x="1988960" y="730731"/>
                  <a:pt x="1988959" y="994483"/>
                </a:cubicBezTo>
                <a:cubicBezTo>
                  <a:pt x="1988959" y="1258236"/>
                  <a:pt x="1884184" y="1511186"/>
                  <a:pt x="1697682" y="1697687"/>
                </a:cubicBezTo>
                <a:cubicBezTo>
                  <a:pt x="1511181" y="1884188"/>
                  <a:pt x="1258231" y="1988963"/>
                  <a:pt x="994478" y="1988963"/>
                </a:cubicBezTo>
                <a:cubicBezTo>
                  <a:pt x="730725" y="1988963"/>
                  <a:pt x="477775" y="1884187"/>
                  <a:pt x="291274" y="1697686"/>
                </a:cubicBezTo>
                <a:cubicBezTo>
                  <a:pt x="104773" y="1511185"/>
                  <a:pt x="-2" y="1258234"/>
                  <a:pt x="-2" y="994482"/>
                </a:cubicBezTo>
                <a:lnTo>
                  <a:pt x="0" y="9944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777" tIns="354776" rIns="354777" bIns="354776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000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何</a:t>
            </a:r>
            <a:endParaRPr lang="en-AU" sz="5000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8" name="Freeform 17"/>
          <p:cNvSpPr/>
          <p:nvPr/>
        </p:nvSpPr>
        <p:spPr>
          <a:xfrm rot="18891">
            <a:off x="4600838" y="3041887"/>
            <a:ext cx="997165" cy="573963"/>
          </a:xfrm>
          <a:custGeom>
            <a:avLst/>
            <a:gdLst>
              <a:gd name="connsiteX0" fmla="*/ 0 w 997165"/>
              <a:gd name="connsiteY0" fmla="*/ 114793 h 573963"/>
              <a:gd name="connsiteX1" fmla="*/ 710184 w 997165"/>
              <a:gd name="connsiteY1" fmla="*/ 114793 h 573963"/>
              <a:gd name="connsiteX2" fmla="*/ 710184 w 997165"/>
              <a:gd name="connsiteY2" fmla="*/ 0 h 573963"/>
              <a:gd name="connsiteX3" fmla="*/ 997165 w 997165"/>
              <a:gd name="connsiteY3" fmla="*/ 286982 h 573963"/>
              <a:gd name="connsiteX4" fmla="*/ 710184 w 997165"/>
              <a:gd name="connsiteY4" fmla="*/ 573963 h 573963"/>
              <a:gd name="connsiteX5" fmla="*/ 710184 w 997165"/>
              <a:gd name="connsiteY5" fmla="*/ 459170 h 573963"/>
              <a:gd name="connsiteX6" fmla="*/ 0 w 997165"/>
              <a:gd name="connsiteY6" fmla="*/ 459170 h 573963"/>
              <a:gd name="connsiteX7" fmla="*/ 0 w 997165"/>
              <a:gd name="connsiteY7" fmla="*/ 114793 h 57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165" h="573963">
                <a:moveTo>
                  <a:pt x="0" y="114793"/>
                </a:moveTo>
                <a:lnTo>
                  <a:pt x="710184" y="114793"/>
                </a:lnTo>
                <a:lnTo>
                  <a:pt x="710184" y="0"/>
                </a:lnTo>
                <a:lnTo>
                  <a:pt x="997165" y="286982"/>
                </a:lnTo>
                <a:lnTo>
                  <a:pt x="710184" y="573963"/>
                </a:lnTo>
                <a:lnTo>
                  <a:pt x="710184" y="459170"/>
                </a:lnTo>
                <a:lnTo>
                  <a:pt x="0" y="459170"/>
                </a:lnTo>
                <a:lnTo>
                  <a:pt x="0" y="1147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4793" rIns="172189" bIns="11479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12160" y="2636912"/>
            <a:ext cx="1700928" cy="1700928"/>
          </a:xfrm>
          <a:custGeom>
            <a:avLst/>
            <a:gdLst>
              <a:gd name="connsiteX0" fmla="*/ 0 w 1988960"/>
              <a:gd name="connsiteY0" fmla="*/ 994480 h 1988960"/>
              <a:gd name="connsiteX1" fmla="*/ 291277 w 1988960"/>
              <a:gd name="connsiteY1" fmla="*/ 291277 h 1988960"/>
              <a:gd name="connsiteX2" fmla="*/ 994481 w 1988960"/>
              <a:gd name="connsiteY2" fmla="*/ 2 h 1988960"/>
              <a:gd name="connsiteX3" fmla="*/ 1697684 w 1988960"/>
              <a:gd name="connsiteY3" fmla="*/ 291279 h 1988960"/>
              <a:gd name="connsiteX4" fmla="*/ 1988959 w 1988960"/>
              <a:gd name="connsiteY4" fmla="*/ 994483 h 1988960"/>
              <a:gd name="connsiteX5" fmla="*/ 1697682 w 1988960"/>
              <a:gd name="connsiteY5" fmla="*/ 1697687 h 1988960"/>
              <a:gd name="connsiteX6" fmla="*/ 994478 w 1988960"/>
              <a:gd name="connsiteY6" fmla="*/ 1988963 h 1988960"/>
              <a:gd name="connsiteX7" fmla="*/ 291274 w 1988960"/>
              <a:gd name="connsiteY7" fmla="*/ 1697686 h 1988960"/>
              <a:gd name="connsiteX8" fmla="*/ -2 w 1988960"/>
              <a:gd name="connsiteY8" fmla="*/ 994482 h 1988960"/>
              <a:gd name="connsiteX9" fmla="*/ 0 w 1988960"/>
              <a:gd name="connsiteY9" fmla="*/ 994480 h 198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8960" h="1988960">
                <a:moveTo>
                  <a:pt x="0" y="994480"/>
                </a:moveTo>
                <a:cubicBezTo>
                  <a:pt x="0" y="730727"/>
                  <a:pt x="104776" y="477778"/>
                  <a:pt x="291277" y="291277"/>
                </a:cubicBezTo>
                <a:cubicBezTo>
                  <a:pt x="477779" y="104776"/>
                  <a:pt x="730729" y="1"/>
                  <a:pt x="994481" y="2"/>
                </a:cubicBezTo>
                <a:cubicBezTo>
                  <a:pt x="1258234" y="2"/>
                  <a:pt x="1511183" y="104778"/>
                  <a:pt x="1697684" y="291279"/>
                </a:cubicBezTo>
                <a:cubicBezTo>
                  <a:pt x="1884185" y="477781"/>
                  <a:pt x="1988960" y="730731"/>
                  <a:pt x="1988959" y="994483"/>
                </a:cubicBezTo>
                <a:cubicBezTo>
                  <a:pt x="1988959" y="1258236"/>
                  <a:pt x="1884184" y="1511186"/>
                  <a:pt x="1697682" y="1697687"/>
                </a:cubicBezTo>
                <a:cubicBezTo>
                  <a:pt x="1511181" y="1884188"/>
                  <a:pt x="1258231" y="1988963"/>
                  <a:pt x="994478" y="1988963"/>
                </a:cubicBezTo>
                <a:cubicBezTo>
                  <a:pt x="730725" y="1988963"/>
                  <a:pt x="477775" y="1884187"/>
                  <a:pt x="291274" y="1697686"/>
                </a:cubicBezTo>
                <a:cubicBezTo>
                  <a:pt x="104773" y="1511185"/>
                  <a:pt x="-2" y="1258234"/>
                  <a:pt x="-2" y="994482"/>
                </a:cubicBezTo>
                <a:lnTo>
                  <a:pt x="0" y="9944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4777" tIns="354776" rIns="354777" bIns="354776" numCol="1" spcCol="1270" anchor="ctr" anchorCtr="0">
            <a:noAutofit/>
          </a:bodyPr>
          <a:lstStyle/>
          <a:p>
            <a:pPr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5000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歌蔑</a:t>
            </a:r>
            <a:endParaRPr lang="en-AU" sz="5000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0" name="Freeform 19"/>
          <p:cNvSpPr/>
          <p:nvPr/>
        </p:nvSpPr>
        <p:spPr>
          <a:xfrm rot="21581109">
            <a:off x="3600534" y="3041885"/>
            <a:ext cx="997165" cy="573964"/>
          </a:xfrm>
          <a:custGeom>
            <a:avLst/>
            <a:gdLst>
              <a:gd name="connsiteX0" fmla="*/ 0 w 997165"/>
              <a:gd name="connsiteY0" fmla="*/ 114793 h 573963"/>
              <a:gd name="connsiteX1" fmla="*/ 710184 w 997165"/>
              <a:gd name="connsiteY1" fmla="*/ 114793 h 573963"/>
              <a:gd name="connsiteX2" fmla="*/ 710184 w 997165"/>
              <a:gd name="connsiteY2" fmla="*/ 0 h 573963"/>
              <a:gd name="connsiteX3" fmla="*/ 997165 w 997165"/>
              <a:gd name="connsiteY3" fmla="*/ 286982 h 573963"/>
              <a:gd name="connsiteX4" fmla="*/ 710184 w 997165"/>
              <a:gd name="connsiteY4" fmla="*/ 573963 h 573963"/>
              <a:gd name="connsiteX5" fmla="*/ 710184 w 997165"/>
              <a:gd name="connsiteY5" fmla="*/ 459170 h 573963"/>
              <a:gd name="connsiteX6" fmla="*/ 0 w 997165"/>
              <a:gd name="connsiteY6" fmla="*/ 459170 h 573963"/>
              <a:gd name="connsiteX7" fmla="*/ 0 w 997165"/>
              <a:gd name="connsiteY7" fmla="*/ 114793 h 57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165" h="573963">
                <a:moveTo>
                  <a:pt x="997165" y="459170"/>
                </a:moveTo>
                <a:lnTo>
                  <a:pt x="286981" y="459170"/>
                </a:lnTo>
                <a:lnTo>
                  <a:pt x="286981" y="573963"/>
                </a:lnTo>
                <a:lnTo>
                  <a:pt x="0" y="286981"/>
                </a:lnTo>
                <a:lnTo>
                  <a:pt x="286981" y="0"/>
                </a:lnTo>
                <a:lnTo>
                  <a:pt x="286981" y="114793"/>
                </a:lnTo>
                <a:lnTo>
                  <a:pt x="997165" y="114793"/>
                </a:lnTo>
                <a:lnTo>
                  <a:pt x="997165" y="45917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89" tIns="114794" rIns="-1" bIns="11479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A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3" y="2636913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姦</a:t>
            </a:r>
            <a:endParaRPr lang="en-US" altLang="zh-CN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/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淫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3912" y="4365104"/>
            <a:ext cx="233910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500" spc="-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以色列人</a:t>
            </a:r>
            <a:endParaRPr lang="en-US" sz="4500" b="1" cap="all" spc="-3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5577" y="2708921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忠</a:t>
            </a:r>
            <a:endParaRPr lang="en-US" altLang="zh-CN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/>
            <a:r>
              <a:rPr lang="zh-CN" alt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貞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19873" y="1270502"/>
            <a:ext cx="22049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主動贖回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19872" y="4676944"/>
            <a:ext cx="22049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F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潔淨</a:t>
            </a:r>
            <a:r>
              <a:rPr lang="en-US" altLang="zh-TW" sz="3600" b="1" dirty="0">
                <a:solidFill>
                  <a:srgbClr val="00B0F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.</a:t>
            </a:r>
            <a:r>
              <a:rPr lang="zh-TW" altLang="en-US" sz="3600" b="1" dirty="0">
                <a:solidFill>
                  <a:srgbClr val="00B0F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歸回</a:t>
            </a:r>
          </a:p>
          <a:p>
            <a:pPr algn="ctr"/>
            <a:r>
              <a:rPr lang="zh-TW" altLang="en-US" sz="3600" b="1" dirty="0">
                <a:solidFill>
                  <a:srgbClr val="00B0F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得自由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23928" y="2638654"/>
            <a:ext cx="1368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復合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3928" y="3502750"/>
            <a:ext cx="1368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關係</a:t>
            </a:r>
            <a:endParaRPr lang="en-US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3689" y="4365104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spc="-300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神</a:t>
            </a:r>
            <a:endParaRPr lang="en-US" altLang="en-US" sz="5400" spc="-30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3528" y="1124744"/>
            <a:ext cx="25955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預言審判</a:t>
            </a:r>
            <a:endParaRPr lang="en-US" sz="5000" b="1" cap="all" spc="-3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00192" y="5138976"/>
            <a:ext cx="259558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000" spc="-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復興應許</a:t>
            </a:r>
            <a:endParaRPr lang="en-US" sz="5000" b="1" cap="all" spc="-3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爱_书法字体_艺术字体设计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5940152" y="1196752"/>
            <a:ext cx="4256088" cy="4375150"/>
          </a:xfrm>
          <a:prstGeom prst="rect">
            <a:avLst/>
          </a:prstGeom>
          <a:noFill/>
        </p:spPr>
      </p:pic>
      <p:pic>
        <p:nvPicPr>
          <p:cNvPr id="7" name="Picture 5" descr="C:\Users\Bithiah\Downloads\png-jesus-on-the-cross-cross-art-religion-spirituality-resurrection-god-symbol-illustration-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1268760"/>
            <a:ext cx="4897628" cy="367240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31840" y="2420888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AU" sz="3000" dirty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>證明至高無上的愛是超越律法的</a:t>
            </a:r>
            <a:endParaRPr lang="zh-TW" altLang="en-AU" sz="3000" dirty="0">
              <a:solidFill>
                <a:prstClr val="black"/>
              </a:solidFill>
              <a:latin typeface="Arial" pitchFamily="34" charset="0"/>
              <a:ea typeface="新細明體" panose="02020500000000000000" pitchFamily="18" charset="-12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840" y="3163034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000" dirty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>證明上帝的愛的不屈不撓</a:t>
            </a:r>
            <a:endParaRPr lang="zh-TW" altLang="en-AU" sz="3000" dirty="0">
              <a:solidFill>
                <a:prstClr val="black"/>
              </a:solidFill>
              <a:latin typeface="Microsoft JhengHei" pitchFamily="34" charset="-120"/>
              <a:ea typeface="Microsoft JhengHei" pitchFamily="34" charset="-12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840" y="3933056"/>
            <a:ext cx="5688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000" dirty="0">
                <a:solidFill>
                  <a:prstClr val="black"/>
                </a:solidFill>
                <a:latin typeface="Microsoft JhengHei" pitchFamily="34" charset="-120"/>
                <a:ea typeface="Microsoft JhengHei" pitchFamily="34" charset="-120"/>
                <a:cs typeface="Calibri" pitchFamily="34" charset="0"/>
              </a:rPr>
              <a:t>愛是相方面的</a:t>
            </a:r>
            <a:endParaRPr lang="zh-TW" altLang="en-AU" sz="3000" dirty="0">
              <a:solidFill>
                <a:prstClr val="black"/>
              </a:solidFill>
              <a:latin typeface="Microsoft JhengHei" pitchFamily="34" charset="-120"/>
              <a:ea typeface="Microsoft JhengHei" pitchFamily="34" charset="-12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爱_书法字体_艺术字体设计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8000"/>
          </a:blip>
          <a:srcRect/>
          <a:stretch>
            <a:fillRect/>
          </a:stretch>
        </p:blipFill>
        <p:spPr bwMode="auto">
          <a:xfrm>
            <a:off x="5940152" y="1196752"/>
            <a:ext cx="4256088" cy="4375150"/>
          </a:xfrm>
          <a:prstGeom prst="rect">
            <a:avLst/>
          </a:prstGeom>
          <a:noFill/>
        </p:spPr>
      </p:pic>
      <p:pic>
        <p:nvPicPr>
          <p:cNvPr id="22530" name="Picture 2" descr="你愛我比這些更深嗎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4355976" cy="5277919"/>
          </a:xfrm>
          <a:prstGeom prst="rect">
            <a:avLst/>
          </a:prstGeom>
          <a:noFill/>
        </p:spPr>
      </p:pic>
      <p:pic>
        <p:nvPicPr>
          <p:cNvPr id="22532" name="Picture 4" descr="Love You, my Lord Jesus christian eCard scripture Deuteronomy 6:5"/>
          <p:cNvPicPr>
            <a:picLocks noChangeAspect="1" noChangeArrowheads="1"/>
          </p:cNvPicPr>
          <p:nvPr/>
        </p:nvPicPr>
        <p:blipFill>
          <a:blip r:embed="rId4" cstate="print"/>
          <a:srcRect b="3944"/>
          <a:stretch>
            <a:fillRect/>
          </a:stretch>
        </p:blipFill>
        <p:spPr bwMode="auto">
          <a:xfrm>
            <a:off x="-1" y="857250"/>
            <a:ext cx="5716173" cy="350785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324544" y="4725144"/>
            <a:ext cx="92170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000" spc="-3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「你愛我比這些更深嗎？」</a:t>
            </a:r>
            <a:r>
              <a:rPr lang="zh-CN" altLang="en-US" sz="3000" spc="-3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約</a:t>
            </a:r>
            <a:r>
              <a:rPr lang="en-US" altLang="zh-CN" sz="3000" spc="-3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itchFamily="34" charset="-128"/>
                <a:ea typeface="Meiryo" pitchFamily="34" charset="-128"/>
                <a:cs typeface="Meiryo" pitchFamily="34" charset="-128"/>
              </a:rPr>
              <a:t>21:15-19</a:t>
            </a:r>
            <a:endParaRPr lang="en-AU" altLang="en-US" sz="3000" spc="-30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44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671714" y="3136238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458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獻己於主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904185"/>
            <a:ext cx="3343920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900608" y="404664"/>
            <a:ext cx="1044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我一生求主管理，願獻身心為活祭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我雙手為主作工，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因被主慈愛感動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因被主慈愛感動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Take my life, and let it be Consecrated, Lord, to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Take my hands, and let them move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At the impulse of Thy love, At the impulse of Thy love</a:t>
            </a:r>
          </a:p>
          <a:p>
            <a:pPr indent="542925" algn="ctr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獻己於主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Take My Life, and Let It Be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1441093325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972616" y="346005"/>
            <a:ext cx="10585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願我腳為主走路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步步遵從主吩咐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願我口時常頌揚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</a:t>
            </a: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讚美我榮耀君王</a:t>
            </a:r>
            <a:r>
              <a:rPr lang="en-AU" altLang="zh-TW" sz="4800" dirty="0">
                <a:latin typeface="HanWangYenLight" pitchFamily="18" charset="-120"/>
                <a:ea typeface="HanWangYenLight" pitchFamily="18" charset="-120"/>
              </a:rPr>
              <a:t>,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讚美我榮耀君王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/>
            <a:r>
              <a:rPr lang="en-US" altLang="zh-TW" sz="2400" dirty="0">
                <a:ea typeface="HanWangYenLight" pitchFamily="18" charset="-120"/>
              </a:rPr>
              <a:t>                      Take my feet, and let them be Swift and beautiful for Thee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Take my voice, and let me sing</a:t>
            </a:r>
          </a:p>
          <a:p>
            <a:pPr indent="542925" algn="ctr"/>
            <a:r>
              <a:rPr lang="en-US" altLang="zh-TW" sz="2400" dirty="0">
                <a:ea typeface="HanWangYenLight" pitchFamily="18" charset="-120"/>
              </a:rPr>
              <a:t>Always only for my King, Always only for my King</a:t>
            </a:r>
          </a:p>
          <a:p>
            <a:pPr indent="542925"/>
            <a:endParaRPr lang="en-US" altLang="zh-TW" sz="2400" dirty="0"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6204213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46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獻己於主 </a:t>
            </a:r>
            <a:r>
              <a:rPr lang="en-AU" altLang="zh-TW" sz="2000" spc="600" dirty="0">
                <a:ea typeface="HanWangYenLight" panose="02020300000000000000" pitchFamily="18" charset="-120"/>
              </a:rPr>
              <a:t>Take My Life, and Let It Be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458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534475120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47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49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140980" y="494768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554" y="4700117"/>
            <a:ext cx="6544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主活著</a:t>
            </a:r>
            <a:endParaRPr lang="ja-JP" altLang="en-US" sz="4000" b="1" spc="600" dirty="0">
              <a:solidFill>
                <a:prstClr val="black"/>
              </a:solidFill>
              <a:latin typeface="HanWangYenLight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563" y="3139385"/>
            <a:ext cx="4102405" cy="13106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</a:t>
            </a:r>
          </a:p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413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393" y="1400193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73" y="3068960"/>
            <a:ext cx="3343920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420888"/>
            <a:ext cx="3343920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260648"/>
            <a:ext cx="9157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我所事奉復活主，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祂今在世活著，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我知道祂確活著，不管人怎麼說，</a:t>
            </a:r>
            <a:b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我見祂手施憐憫，聽聞祂安慰聲，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每次當我需求祂，總必答應。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I serve a risen </a:t>
            </a:r>
            <a:r>
              <a:rPr lang="en-US" sz="2400" dirty="0" err="1">
                <a:solidFill>
                  <a:prstClr val="black"/>
                </a:solidFill>
                <a:ea typeface="HanWangYenLight" pitchFamily="18" charset="-120"/>
              </a:rPr>
              <a:t>Saviour</a:t>
            </a: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; He's in the world today.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I know that He is living, whatever men may say.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I see His hand of mercy, I hear His voice of cheer,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And just the time I need Him He's always near.</a:t>
            </a:r>
            <a:r>
              <a:rPr lang="en-US" altLang="zh-TW" sz="2400" dirty="0">
                <a:solidFill>
                  <a:prstClr val="black"/>
                </a:solidFill>
                <a:ea typeface="HanWangYenLight" pitchFamily="18" charset="-12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主活著我萬有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Lives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413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42226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基督，耶穌，今天仍然活著，祂與我談，祂伴我走，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生命窄路同過。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He lives! He lives! Christ Jesus lives today!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He walks with me and talks with me along life's narrow way.</a:t>
            </a:r>
            <a:endParaRPr lang="en-US" altLang="zh-TW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C1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主活著我萬有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Lives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413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32635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基督，耶穌，救恩臨到萬邦，若問我怎知祂活著，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祂活在我心中。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indent="542925"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He lives! He lives! Salvation to impart!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You ask me how I know He lives? He lives within my heart.</a:t>
            </a:r>
            <a:endParaRPr lang="en-US" altLang="zh-TW" sz="2400" dirty="0">
              <a:solidFill>
                <a:prstClr val="black"/>
              </a:solidFill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C2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406315"/>
            <a:ext cx="6840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主活著我萬有 </a:t>
            </a:r>
            <a:r>
              <a:rPr lang="en-AU" altLang="zh-TW" sz="2000" spc="600" dirty="0">
                <a:solidFill>
                  <a:prstClr val="black"/>
                </a:solidFill>
                <a:ea typeface="HanWangYenLight" panose="02020300000000000000" pitchFamily="18" charset="-120"/>
              </a:rPr>
              <a:t>He Lives</a:t>
            </a:r>
            <a:endParaRPr lang="en-US" altLang="zh-TW" sz="2000" spc="600" dirty="0">
              <a:solidFill>
                <a:prstClr val="black"/>
              </a:solidFill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413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996609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53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神是愛，祂愛我比天高，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神是愛，祂救我為我釘十架，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在各各他山上把血灑，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讓我知道神是愛。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God is love, His love is higher than the sky.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God is love, He saved me dying on the cross.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On the hills of Calvary He shed His blood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To let me know, God is 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4266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神是愛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God Is Love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 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1408244339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神是愛，祂愛我比海深，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神是愛，祂愛我為我犧牲，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一生跟祂腳步不走差，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讓我知道神是愛。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God is love, His love is deeper than the sea.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God is love, He loves me for He died for me.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 His footsteps I will not lose my way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So I will know, God is love.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4266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神是愛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God Is Love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 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362957015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神是愛，祂愛你比天海高深，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神是愛，祂賜你極美新生，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唯盼你將身心交託祂，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讓我知道神是愛。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2400" dirty="0"/>
              <a:t>God is love, He loves you with no boundary.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God is love, He’s given you a brand new life.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All He asks is that we put ourselves in His hands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And then we’ll know, God is 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42664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神是愛</a:t>
            </a:r>
            <a:r>
              <a:rPr lang="zh-TW" altLang="en-US" sz="1800" b="1" i="0" u="none" strike="noStrike" dirty="0">
                <a:solidFill>
                  <a:srgbClr val="00000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AU" altLang="zh-TW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God Is Love</a:t>
            </a:r>
            <a:endParaRPr lang="zh-TW" altLang="en-US" sz="24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/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﹑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詞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吳秉堅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齊唱新歌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1》©  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</p:spTree>
    <p:extLst>
      <p:ext uri="{BB962C8B-B14F-4D97-AF65-F5344CB8AC3E}">
        <p14:creationId xmlns:p14="http://schemas.microsoft.com/office/powerpoint/2010/main" val="2791304324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2420888"/>
            <a:ext cx="3343920" cy="25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11982</TotalTime>
  <Words>3160</Words>
  <Application>Microsoft Office PowerPoint</Application>
  <PresentationFormat>On-screen Show (4:3)</PresentationFormat>
  <Paragraphs>368</Paragraphs>
  <Slides>54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Gungsuh</vt:lpstr>
      <vt:lpstr>HanWangYenHeavy</vt:lpstr>
      <vt:lpstr>HanWangYenLight</vt:lpstr>
      <vt:lpstr>Meiryo</vt:lpstr>
      <vt:lpstr>Microsoft GothicNeo</vt:lpstr>
      <vt:lpstr>Microsoft JhengHei</vt:lpstr>
      <vt:lpstr>Arial</vt:lpstr>
      <vt:lpstr>Calibri</vt:lpstr>
      <vt:lpstr>Gill Sans Nova Light</vt:lpstr>
      <vt:lpstr>Canto_wk245.sample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2402</cp:revision>
  <dcterms:created xsi:type="dcterms:W3CDTF">2014-08-20T02:29:42Z</dcterms:created>
  <dcterms:modified xsi:type="dcterms:W3CDTF">2020-07-19T00:23:47Z</dcterms:modified>
</cp:coreProperties>
</file>