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87" r:id="rId2"/>
    <p:sldId id="323" r:id="rId3"/>
    <p:sldId id="322" r:id="rId4"/>
    <p:sldId id="324" r:id="rId5"/>
    <p:sldId id="325" r:id="rId6"/>
    <p:sldId id="326" r:id="rId7"/>
    <p:sldId id="327" r:id="rId8"/>
    <p:sldId id="329" r:id="rId9"/>
    <p:sldId id="330" r:id="rId10"/>
    <p:sldId id="332" r:id="rId11"/>
    <p:sldId id="331" r:id="rId12"/>
    <p:sldId id="336" r:id="rId13"/>
    <p:sldId id="337" r:id="rId14"/>
    <p:sldId id="328" r:id="rId15"/>
    <p:sldId id="353" r:id="rId16"/>
    <p:sldId id="364" r:id="rId17"/>
    <p:sldId id="354" r:id="rId18"/>
    <p:sldId id="343" r:id="rId19"/>
    <p:sldId id="340" r:id="rId20"/>
    <p:sldId id="355" r:id="rId21"/>
    <p:sldId id="360" r:id="rId22"/>
    <p:sldId id="365" r:id="rId23"/>
    <p:sldId id="344" r:id="rId24"/>
    <p:sldId id="347" r:id="rId25"/>
    <p:sldId id="363" r:id="rId26"/>
    <p:sldId id="362" r:id="rId27"/>
    <p:sldId id="350" r:id="rId28"/>
    <p:sldId id="352" r:id="rId29"/>
    <p:sldId id="333" r:id="rId30"/>
    <p:sldId id="260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  <p15:guide id="3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Shing" initials="ES" lastIdx="1" clrIdx="0">
    <p:extLst>
      <p:ext uri="{19B8F6BF-5375-455C-9EA6-DF929625EA0E}">
        <p15:presenceInfo xmlns:p15="http://schemas.microsoft.com/office/powerpoint/2012/main" userId="Eric Sh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22C384-2D28-4123-A3D3-DD5F237B8C2F}" v="1646" dt="2020-10-03T07:36:17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7" autoAdjust="0"/>
    <p:restoredTop sz="94660"/>
  </p:normalViewPr>
  <p:slideViewPr>
    <p:cSldViewPr>
      <p:cViewPr varScale="1">
        <p:scale>
          <a:sx n="81" d="100"/>
          <a:sy n="81" d="100"/>
        </p:scale>
        <p:origin x="120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240" y="-77"/>
      </p:cViewPr>
      <p:guideLst>
        <p:guide orient="horz" pos="2928"/>
        <p:guide pos="22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Shing" userId="55e86778-ed07-4932-b7f7-986ff6c4be43" providerId="ADAL" clId="{7EDD5D6C-C97C-4242-A4A5-E2332762EF29}"/>
    <pc:docChg chg="undo redo custSel addSld delSld modSld sldOrd">
      <pc:chgData name="Eric Shing" userId="55e86778-ed07-4932-b7f7-986ff6c4be43" providerId="ADAL" clId="{7EDD5D6C-C97C-4242-A4A5-E2332762EF29}" dt="2020-06-06T23:20:46.291" v="2476" actId="207"/>
      <pc:docMkLst>
        <pc:docMk/>
      </pc:docMkLst>
      <pc:sldChg chg="modSp mod">
        <pc:chgData name="Eric Shing" userId="55e86778-ed07-4932-b7f7-986ff6c4be43" providerId="ADAL" clId="{7EDD5D6C-C97C-4242-A4A5-E2332762EF29}" dt="2020-06-04T10:45:53.616" v="10" actId="20577"/>
        <pc:sldMkLst>
          <pc:docMk/>
          <pc:sldMk cId="0" sldId="287"/>
        </pc:sldMkLst>
        <pc:spChg chg="mod">
          <ac:chgData name="Eric Shing" userId="55e86778-ed07-4932-b7f7-986ff6c4be43" providerId="ADAL" clId="{7EDD5D6C-C97C-4242-A4A5-E2332762EF29}" dt="2020-06-04T10:45:53.616" v="10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7EDD5D6C-C97C-4242-A4A5-E2332762EF29}" dt="2020-06-04T10:45:47.693" v="8" actId="20577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delAnim modAnim">
        <pc:chgData name="Eric Shing" userId="55e86778-ed07-4932-b7f7-986ff6c4be43" providerId="ADAL" clId="{7EDD5D6C-C97C-4242-A4A5-E2332762EF29}" dt="2020-06-04T14:08:46.063" v="2342"/>
        <pc:sldMkLst>
          <pc:docMk/>
          <pc:sldMk cId="1588194660" sldId="349"/>
        </pc:sldMkLst>
        <pc:spChg chg="mod">
          <ac:chgData name="Eric Shing" userId="55e86778-ed07-4932-b7f7-986ff6c4be43" providerId="ADAL" clId="{7EDD5D6C-C97C-4242-A4A5-E2332762EF29}" dt="2020-06-04T10:53:45.516" v="98" actId="14100"/>
          <ac:spMkLst>
            <pc:docMk/>
            <pc:sldMk cId="1588194660" sldId="349"/>
            <ac:spMk id="2" creationId="{93BA1C9A-F252-4AFD-8A92-13E8222CC3F0}"/>
          </ac:spMkLst>
        </pc:spChg>
        <pc:spChg chg="mod">
          <ac:chgData name="Eric Shing" userId="55e86778-ed07-4932-b7f7-986ff6c4be43" providerId="ADAL" clId="{7EDD5D6C-C97C-4242-A4A5-E2332762EF29}" dt="2020-06-04T10:49:29.087" v="83"/>
          <ac:spMkLst>
            <pc:docMk/>
            <pc:sldMk cId="1588194660" sldId="349"/>
            <ac:spMk id="4" creationId="{DED3FD04-E7BF-4A9B-B6AD-330E8BC5451E}"/>
          </ac:spMkLst>
        </pc:spChg>
        <pc:picChg chg="del">
          <ac:chgData name="Eric Shing" userId="55e86778-ed07-4932-b7f7-986ff6c4be43" providerId="ADAL" clId="{7EDD5D6C-C97C-4242-A4A5-E2332762EF29}" dt="2020-06-04T10:49:41.090" v="85" actId="478"/>
          <ac:picMkLst>
            <pc:docMk/>
            <pc:sldMk cId="1588194660" sldId="349"/>
            <ac:picMk id="5" creationId="{FCA6DB3B-4636-4CDA-83C8-53BF04E0A3E4}"/>
          </ac:picMkLst>
        </pc:picChg>
        <pc:picChg chg="add mod">
          <ac:chgData name="Eric Shing" userId="55e86778-ed07-4932-b7f7-986ff6c4be43" providerId="ADAL" clId="{7EDD5D6C-C97C-4242-A4A5-E2332762EF29}" dt="2020-06-04T10:56:40.663" v="102" actId="1076"/>
          <ac:picMkLst>
            <pc:docMk/>
            <pc:sldMk cId="1588194660" sldId="349"/>
            <ac:picMk id="6" creationId="{86E92720-C182-471D-9FCD-C988CDD30D39}"/>
          </ac:picMkLst>
        </pc:picChg>
        <pc:picChg chg="del">
          <ac:chgData name="Eric Shing" userId="55e86778-ed07-4932-b7f7-986ff6c4be43" providerId="ADAL" clId="{7EDD5D6C-C97C-4242-A4A5-E2332762EF29}" dt="2020-06-04T10:49:33.036" v="84" actId="478"/>
          <ac:picMkLst>
            <pc:docMk/>
            <pc:sldMk cId="1588194660" sldId="349"/>
            <ac:picMk id="7" creationId="{BDAE50B9-40E2-403B-B153-F252576213F8}"/>
          </ac:picMkLst>
        </pc:picChg>
        <pc:picChg chg="add mod">
          <ac:chgData name="Eric Shing" userId="55e86778-ed07-4932-b7f7-986ff6c4be43" providerId="ADAL" clId="{7EDD5D6C-C97C-4242-A4A5-E2332762EF29}" dt="2020-06-04T10:56:46.686" v="103" actId="166"/>
          <ac:picMkLst>
            <pc:docMk/>
            <pc:sldMk cId="1588194660" sldId="349"/>
            <ac:picMk id="1026" creationId="{14143303-CCE1-4384-B01B-AD566796B90A}"/>
          </ac:picMkLst>
        </pc:picChg>
      </pc:sldChg>
      <pc:sldChg chg="addSp delSp modSp add del mod ord">
        <pc:chgData name="Eric Shing" userId="55e86778-ed07-4932-b7f7-986ff6c4be43" providerId="ADAL" clId="{7EDD5D6C-C97C-4242-A4A5-E2332762EF29}" dt="2020-06-06T23:20:46.291" v="2476" actId="207"/>
        <pc:sldMkLst>
          <pc:docMk/>
          <pc:sldMk cId="1014350334" sldId="351"/>
        </pc:sldMkLst>
        <pc:spChg chg="mod">
          <ac:chgData name="Eric Shing" userId="55e86778-ed07-4932-b7f7-986ff6c4be43" providerId="ADAL" clId="{7EDD5D6C-C97C-4242-A4A5-E2332762EF29}" dt="2020-06-06T23:20:46.291" v="2476" actId="207"/>
          <ac:spMkLst>
            <pc:docMk/>
            <pc:sldMk cId="1014350334" sldId="351"/>
            <ac:spMk id="2" creationId="{79B1F992-0A71-4A85-B234-040FE9C7C6BE}"/>
          </ac:spMkLst>
        </pc:spChg>
        <pc:spChg chg="del mod">
          <ac:chgData name="Eric Shing" userId="55e86778-ed07-4932-b7f7-986ff6c4be43" providerId="ADAL" clId="{7EDD5D6C-C97C-4242-A4A5-E2332762EF29}" dt="2020-06-04T11:11:37.473" v="240" actId="478"/>
          <ac:spMkLst>
            <pc:docMk/>
            <pc:sldMk cId="1014350334" sldId="351"/>
            <ac:spMk id="4" creationId="{127759E2-D07B-4D92-8A77-CF89EB5821F8}"/>
          </ac:spMkLst>
        </pc:spChg>
        <pc:spChg chg="add del mod">
          <ac:chgData name="Eric Shing" userId="55e86778-ed07-4932-b7f7-986ff6c4be43" providerId="ADAL" clId="{7EDD5D6C-C97C-4242-A4A5-E2332762EF29}" dt="2020-06-04T11:11:39.122" v="241" actId="478"/>
          <ac:spMkLst>
            <pc:docMk/>
            <pc:sldMk cId="1014350334" sldId="351"/>
            <ac:spMk id="6" creationId="{C62FAA0E-3C2F-41C8-8311-A3F9F4459E76}"/>
          </ac:spMkLst>
        </pc:spChg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612218112" sldId="361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294956070" sldId="362"/>
        </pc:sldMkLst>
      </pc:sldChg>
      <pc:sldChg chg="addSp delSp modSp mod ord modAnim">
        <pc:chgData name="Eric Shing" userId="55e86778-ed07-4932-b7f7-986ff6c4be43" providerId="ADAL" clId="{7EDD5D6C-C97C-4242-A4A5-E2332762EF29}" dt="2020-06-04T14:10:44.370" v="2359"/>
        <pc:sldMkLst>
          <pc:docMk/>
          <pc:sldMk cId="3913700947" sldId="363"/>
        </pc:sldMkLst>
        <pc:spChg chg="mod">
          <ac:chgData name="Eric Shing" userId="55e86778-ed07-4932-b7f7-986ff6c4be43" providerId="ADAL" clId="{7EDD5D6C-C97C-4242-A4A5-E2332762EF29}" dt="2020-06-04T11:54:05.231" v="1201" actId="207"/>
          <ac:spMkLst>
            <pc:docMk/>
            <pc:sldMk cId="3913700947" sldId="363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1:47:58.553" v="1146"/>
          <ac:spMkLst>
            <pc:docMk/>
            <pc:sldMk cId="3913700947" sldId="363"/>
            <ac:spMk id="4" creationId="{490B0A0C-9FF2-46D4-A13D-E8D77B217CB1}"/>
          </ac:spMkLst>
        </pc:spChg>
        <pc:picChg chg="add del mod">
          <ac:chgData name="Eric Shing" userId="55e86778-ed07-4932-b7f7-986ff6c4be43" providerId="ADAL" clId="{7EDD5D6C-C97C-4242-A4A5-E2332762EF29}" dt="2020-06-04T11:33:14.104" v="932" actId="478"/>
          <ac:picMkLst>
            <pc:docMk/>
            <pc:sldMk cId="3913700947" sldId="363"/>
            <ac:picMk id="5" creationId="{D26F6015-4594-4A64-8219-9A8BCE672E57}"/>
          </ac:picMkLst>
        </pc:picChg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411336912" sldId="364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743449729" sldId="365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816670816" sldId="366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63500640" sldId="367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3991507755" sldId="369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070639729" sldId="371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1113424018" sldId="372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3438485380" sldId="373"/>
        </pc:sldMkLst>
      </pc:sldChg>
      <pc:sldChg chg="del">
        <pc:chgData name="Eric Shing" userId="55e86778-ed07-4932-b7f7-986ff6c4be43" providerId="ADAL" clId="{7EDD5D6C-C97C-4242-A4A5-E2332762EF29}" dt="2020-06-04T11:52:21.504" v="1186" actId="47"/>
        <pc:sldMkLst>
          <pc:docMk/>
          <pc:sldMk cId="223377074" sldId="374"/>
        </pc:sldMkLst>
      </pc:sldChg>
      <pc:sldChg chg="addSp delSp modSp new mod setBg">
        <pc:chgData name="Eric Shing" userId="55e86778-ed07-4932-b7f7-986ff6c4be43" providerId="ADAL" clId="{7EDD5D6C-C97C-4242-A4A5-E2332762EF29}" dt="2020-06-04T11:24:37.986" v="797" actId="122"/>
        <pc:sldMkLst>
          <pc:docMk/>
          <pc:sldMk cId="2993363881" sldId="375"/>
        </pc:sldMkLst>
        <pc:spChg chg="add del">
          <ac:chgData name="Eric Shing" userId="55e86778-ed07-4932-b7f7-986ff6c4be43" providerId="ADAL" clId="{7EDD5D6C-C97C-4242-A4A5-E2332762EF29}" dt="2020-06-04T11:15:48.260" v="359" actId="3680"/>
          <ac:spMkLst>
            <pc:docMk/>
            <pc:sldMk cId="2993363881" sldId="375"/>
            <ac:spMk id="2" creationId="{E7A29789-EA3A-4F38-90C5-6C8F27CF227A}"/>
          </ac:spMkLst>
        </pc:spChg>
        <pc:spChg chg="mod">
          <ac:chgData name="Eric Shing" userId="55e86778-ed07-4932-b7f7-986ff6c4be43" providerId="ADAL" clId="{7EDD5D6C-C97C-4242-A4A5-E2332762EF29}" dt="2020-06-04T11:13:48.493" v="352" actId="20577"/>
          <ac:spMkLst>
            <pc:docMk/>
            <pc:sldMk cId="2993363881" sldId="375"/>
            <ac:spMk id="4" creationId="{E24209D1-92E8-4D12-ACD9-13421BAC3431}"/>
          </ac:spMkLst>
        </pc:spChg>
        <pc:graphicFrameChg chg="add del mod ord modGraphic">
          <ac:chgData name="Eric Shing" userId="55e86778-ed07-4932-b7f7-986ff6c4be43" providerId="ADAL" clId="{7EDD5D6C-C97C-4242-A4A5-E2332762EF29}" dt="2020-06-04T11:15:07.855" v="356" actId="3680"/>
          <ac:graphicFrameMkLst>
            <pc:docMk/>
            <pc:sldMk cId="2993363881" sldId="375"/>
            <ac:graphicFrameMk id="5" creationId="{B79EF26E-B102-46B5-9DB6-5C2726581690}"/>
          </ac:graphicFrameMkLst>
        </pc:graphicFrameChg>
        <pc:graphicFrameChg chg="add del mod ord modGraphic">
          <ac:chgData name="Eric Shing" userId="55e86778-ed07-4932-b7f7-986ff6c4be43" providerId="ADAL" clId="{7EDD5D6C-C97C-4242-A4A5-E2332762EF29}" dt="2020-06-04T11:15:31.982" v="358" actId="3680"/>
          <ac:graphicFrameMkLst>
            <pc:docMk/>
            <pc:sldMk cId="2993363881" sldId="375"/>
            <ac:graphicFrameMk id="7" creationId="{6315CE5F-447B-42E9-9E20-4FFA0475845D}"/>
          </ac:graphicFrameMkLst>
        </pc:graphicFrameChg>
        <pc:graphicFrameChg chg="add mod ord modGraphic">
          <ac:chgData name="Eric Shing" userId="55e86778-ed07-4932-b7f7-986ff6c4be43" providerId="ADAL" clId="{7EDD5D6C-C97C-4242-A4A5-E2332762EF29}" dt="2020-06-04T11:24:37.986" v="797" actId="122"/>
          <ac:graphicFrameMkLst>
            <pc:docMk/>
            <pc:sldMk cId="2993363881" sldId="375"/>
            <ac:graphicFrameMk id="9" creationId="{2BDFEBB7-3C3F-47E6-98F5-62DCCB113A0C}"/>
          </ac:graphicFrameMkLst>
        </pc:graphicFrameChg>
      </pc:sldChg>
      <pc:sldChg chg="modSp mod modAnim">
        <pc:chgData name="Eric Shing" userId="55e86778-ed07-4932-b7f7-986ff6c4be43" providerId="ADAL" clId="{7EDD5D6C-C97C-4242-A4A5-E2332762EF29}" dt="2020-06-06T13:54:33.032" v="2463" actId="113"/>
        <pc:sldMkLst>
          <pc:docMk/>
          <pc:sldMk cId="912213862" sldId="376"/>
        </pc:sldMkLst>
        <pc:spChg chg="mod">
          <ac:chgData name="Eric Shing" userId="55e86778-ed07-4932-b7f7-986ff6c4be43" providerId="ADAL" clId="{7EDD5D6C-C97C-4242-A4A5-E2332762EF29}" dt="2020-06-06T13:54:33.032" v="2463" actId="113"/>
          <ac:spMkLst>
            <pc:docMk/>
            <pc:sldMk cId="912213862" sldId="376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28.028" v="1647" actId="20577"/>
          <ac:spMkLst>
            <pc:docMk/>
            <pc:sldMk cId="912213862" sldId="376"/>
            <ac:spMk id="4" creationId="{490B0A0C-9FF2-46D4-A13D-E8D77B217CB1}"/>
          </ac:spMkLst>
        </pc:spChg>
      </pc:sldChg>
      <pc:sldChg chg="modSp del mod ord">
        <pc:chgData name="Eric Shing" userId="55e86778-ed07-4932-b7f7-986ff6c4be43" providerId="ADAL" clId="{7EDD5D6C-C97C-4242-A4A5-E2332762EF29}" dt="2020-06-04T11:51:42.871" v="1185" actId="47"/>
        <pc:sldMkLst>
          <pc:docMk/>
          <pc:sldMk cId="3930029084" sldId="377"/>
        </pc:sldMkLst>
        <pc:spChg chg="mod">
          <ac:chgData name="Eric Shing" userId="55e86778-ed07-4932-b7f7-986ff6c4be43" providerId="ADAL" clId="{7EDD5D6C-C97C-4242-A4A5-E2332762EF29}" dt="2020-06-04T11:44:54.781" v="991" actId="6549"/>
          <ac:spMkLst>
            <pc:docMk/>
            <pc:sldMk cId="3930029084" sldId="377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7EDD5D6C-C97C-4242-A4A5-E2332762EF29}" dt="2020-06-04T14:10:32.091" v="2356"/>
        <pc:sldMkLst>
          <pc:docMk/>
          <pc:sldMk cId="3058556381" sldId="378"/>
        </pc:sldMkLst>
        <pc:spChg chg="mod">
          <ac:chgData name="Eric Shing" userId="55e86778-ed07-4932-b7f7-986ff6c4be43" providerId="ADAL" clId="{7EDD5D6C-C97C-4242-A4A5-E2332762EF29}" dt="2020-06-04T11:53:52.603" v="1199" actId="113"/>
          <ac:spMkLst>
            <pc:docMk/>
            <pc:sldMk cId="3058556381" sldId="378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22.913" v="1645" actId="20577"/>
          <ac:spMkLst>
            <pc:docMk/>
            <pc:sldMk cId="3058556381" sldId="378"/>
            <ac:spMk id="4" creationId="{490B0A0C-9FF2-46D4-A13D-E8D77B217CB1}"/>
          </ac:spMkLst>
        </pc:spChg>
      </pc:sldChg>
      <pc:sldChg chg="modSp del mod">
        <pc:chgData name="Eric Shing" userId="55e86778-ed07-4932-b7f7-986ff6c4be43" providerId="ADAL" clId="{7EDD5D6C-C97C-4242-A4A5-E2332762EF29}" dt="2020-06-04T12:13:34.515" v="1633" actId="47"/>
        <pc:sldMkLst>
          <pc:docMk/>
          <pc:sldMk cId="3578478236" sldId="379"/>
        </pc:sldMkLst>
        <pc:spChg chg="mod">
          <ac:chgData name="Eric Shing" userId="55e86778-ed07-4932-b7f7-986ff6c4be43" providerId="ADAL" clId="{7EDD5D6C-C97C-4242-A4A5-E2332762EF29}" dt="2020-06-04T11:52:27.364" v="1187" actId="6549"/>
          <ac:spMkLst>
            <pc:docMk/>
            <pc:sldMk cId="3578478236" sldId="379"/>
            <ac:spMk id="2" creationId="{9FC17271-76F2-47D3-B44B-BC41214DFCBB}"/>
          </ac:spMkLst>
        </pc:spChg>
      </pc:sldChg>
      <pc:sldChg chg="modSp del mod">
        <pc:chgData name="Eric Shing" userId="55e86778-ed07-4932-b7f7-986ff6c4be43" providerId="ADAL" clId="{7EDD5D6C-C97C-4242-A4A5-E2332762EF29}" dt="2020-06-04T12:13:34.515" v="1633" actId="47"/>
        <pc:sldMkLst>
          <pc:docMk/>
          <pc:sldMk cId="2855750272" sldId="380"/>
        </pc:sldMkLst>
        <pc:spChg chg="mod">
          <ac:chgData name="Eric Shing" userId="55e86778-ed07-4932-b7f7-986ff6c4be43" providerId="ADAL" clId="{7EDD5D6C-C97C-4242-A4A5-E2332762EF29}" dt="2020-06-04T11:59:23.276" v="1281" actId="207"/>
          <ac:spMkLst>
            <pc:docMk/>
            <pc:sldMk cId="2855750272" sldId="380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1:55:59.349" v="1255"/>
          <ac:spMkLst>
            <pc:docMk/>
            <pc:sldMk cId="2855750272" sldId="380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4:08.451" v="2404"/>
        <pc:sldMkLst>
          <pc:docMk/>
          <pc:sldMk cId="3755407804" sldId="381"/>
        </pc:sldMkLst>
        <pc:spChg chg="mod">
          <ac:chgData name="Eric Shing" userId="55e86778-ed07-4932-b7f7-986ff6c4be43" providerId="ADAL" clId="{7EDD5D6C-C97C-4242-A4A5-E2332762EF29}" dt="2020-06-04T14:14:08.451" v="2404"/>
          <ac:spMkLst>
            <pc:docMk/>
            <pc:sldMk cId="3755407804" sldId="381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18.515" v="1644" actId="20577"/>
          <ac:spMkLst>
            <pc:docMk/>
            <pc:sldMk cId="3755407804" sldId="381"/>
            <ac:spMk id="4" creationId="{490B0A0C-9FF2-46D4-A13D-E8D77B217CB1}"/>
          </ac:spMkLst>
        </pc:spChg>
      </pc:sldChg>
      <pc:sldChg chg="modSp del mod">
        <pc:chgData name="Eric Shing" userId="55e86778-ed07-4932-b7f7-986ff6c4be43" providerId="ADAL" clId="{7EDD5D6C-C97C-4242-A4A5-E2332762EF29}" dt="2020-06-04T12:13:34.515" v="1633" actId="47"/>
        <pc:sldMkLst>
          <pc:docMk/>
          <pc:sldMk cId="3980045210" sldId="382"/>
        </pc:sldMkLst>
        <pc:spChg chg="mod">
          <ac:chgData name="Eric Shing" userId="55e86778-ed07-4932-b7f7-986ff6c4be43" providerId="ADAL" clId="{7EDD5D6C-C97C-4242-A4A5-E2332762EF29}" dt="2020-06-04T12:05:34.058" v="1573" actId="255"/>
          <ac:spMkLst>
            <pc:docMk/>
            <pc:sldMk cId="3980045210" sldId="382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03:36.489" v="1432"/>
          <ac:spMkLst>
            <pc:docMk/>
            <pc:sldMk cId="3980045210" sldId="382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4:33.842" v="2408"/>
        <pc:sldMkLst>
          <pc:docMk/>
          <pc:sldMk cId="1834954561" sldId="383"/>
        </pc:sldMkLst>
        <pc:spChg chg="mod">
          <ac:chgData name="Eric Shing" userId="55e86778-ed07-4932-b7f7-986ff6c4be43" providerId="ADAL" clId="{7EDD5D6C-C97C-4242-A4A5-E2332762EF29}" dt="2020-06-04T12:03:14.048" v="1416" actId="113"/>
          <ac:spMkLst>
            <pc:docMk/>
            <pc:sldMk cId="1834954561" sldId="383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14.085" v="1642" actId="20577"/>
          <ac:spMkLst>
            <pc:docMk/>
            <pc:sldMk cId="1834954561" sldId="383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4:25.154" v="2406"/>
        <pc:sldMkLst>
          <pc:docMk/>
          <pc:sldMk cId="1859447416" sldId="384"/>
        </pc:sldMkLst>
        <pc:spChg chg="mod">
          <ac:chgData name="Eric Shing" userId="55e86778-ed07-4932-b7f7-986ff6c4be43" providerId="ADAL" clId="{7EDD5D6C-C97C-4242-A4A5-E2332762EF29}" dt="2020-06-04T11:59:57.337" v="1284" actId="113"/>
          <ac:spMkLst>
            <pc:docMk/>
            <pc:sldMk cId="1859447416" sldId="384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7EDD5D6C-C97C-4242-A4A5-E2332762EF29}" dt="2020-06-04T14:20:32.207" v="2448" actId="113"/>
        <pc:sldMkLst>
          <pc:docMk/>
          <pc:sldMk cId="2438174514" sldId="385"/>
        </pc:sldMkLst>
        <pc:spChg chg="mod">
          <ac:chgData name="Eric Shing" userId="55e86778-ed07-4932-b7f7-986ff6c4be43" providerId="ADAL" clId="{7EDD5D6C-C97C-4242-A4A5-E2332762EF29}" dt="2020-06-04T14:20:32.207" v="2448" actId="113"/>
          <ac:spMkLst>
            <pc:docMk/>
            <pc:sldMk cId="2438174514" sldId="385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2:44:06.101" v="1641" actId="20577"/>
          <ac:spMkLst>
            <pc:docMk/>
            <pc:sldMk cId="2438174514" sldId="385"/>
            <ac:spMk id="4" creationId="{490B0A0C-9FF2-46D4-A13D-E8D77B217CB1}"/>
          </ac:spMkLst>
        </pc:spChg>
      </pc:sldChg>
      <pc:sldChg chg="addSp delSp modSp new mod modAnim">
        <pc:chgData name="Eric Shing" userId="55e86778-ed07-4932-b7f7-986ff6c4be43" providerId="ADAL" clId="{7EDD5D6C-C97C-4242-A4A5-E2332762EF29}" dt="2020-06-04T14:16:09.544" v="2424"/>
        <pc:sldMkLst>
          <pc:docMk/>
          <pc:sldMk cId="3179192054" sldId="386"/>
        </pc:sldMkLst>
        <pc:spChg chg="mod">
          <ac:chgData name="Eric Shing" userId="55e86778-ed07-4932-b7f7-986ff6c4be43" providerId="ADAL" clId="{7EDD5D6C-C97C-4242-A4A5-E2332762EF29}" dt="2020-06-04T14:00:34.365" v="2301" actId="14100"/>
          <ac:spMkLst>
            <pc:docMk/>
            <pc:sldMk cId="3179192054" sldId="386"/>
            <ac:spMk id="2" creationId="{1C43C8E3-127D-4C12-AA3E-20EABD51DBEE}"/>
          </ac:spMkLst>
        </pc:spChg>
        <pc:spChg chg="mod">
          <ac:chgData name="Eric Shing" userId="55e86778-ed07-4932-b7f7-986ff6c4be43" providerId="ADAL" clId="{7EDD5D6C-C97C-4242-A4A5-E2332762EF29}" dt="2020-06-04T12:43:56.301" v="1638" actId="207"/>
          <ac:spMkLst>
            <pc:docMk/>
            <pc:sldMk cId="3179192054" sldId="386"/>
            <ac:spMk id="4" creationId="{69AF8E57-DE71-4314-B980-C70B5E520788}"/>
          </ac:spMkLst>
        </pc:spChg>
        <pc:picChg chg="add del mod ord">
          <ac:chgData name="Eric Shing" userId="55e86778-ed07-4932-b7f7-986ff6c4be43" providerId="ADAL" clId="{7EDD5D6C-C97C-4242-A4A5-E2332762EF29}" dt="2020-06-04T14:05:30.479" v="2323" actId="478"/>
          <ac:picMkLst>
            <pc:docMk/>
            <pc:sldMk cId="3179192054" sldId="386"/>
            <ac:picMk id="5" creationId="{B5375A38-D852-406F-80DF-6ADAFE0F4D21}"/>
          </ac:picMkLst>
        </pc:picChg>
        <pc:picChg chg="add mod ord">
          <ac:chgData name="Eric Shing" userId="55e86778-ed07-4932-b7f7-986ff6c4be43" providerId="ADAL" clId="{7EDD5D6C-C97C-4242-A4A5-E2332762EF29}" dt="2020-06-04T14:03:27.391" v="2322" actId="167"/>
          <ac:picMkLst>
            <pc:docMk/>
            <pc:sldMk cId="3179192054" sldId="386"/>
            <ac:picMk id="6" creationId="{EB20473B-B4F9-4A22-B706-10C73F500C94}"/>
          </ac:picMkLst>
        </pc:picChg>
        <pc:picChg chg="add del mod">
          <ac:chgData name="Eric Shing" userId="55e86778-ed07-4932-b7f7-986ff6c4be43" providerId="ADAL" clId="{7EDD5D6C-C97C-4242-A4A5-E2332762EF29}" dt="2020-06-04T14:06:54.349" v="2328" actId="478"/>
          <ac:picMkLst>
            <pc:docMk/>
            <pc:sldMk cId="3179192054" sldId="386"/>
            <ac:picMk id="7" creationId="{CEDF27A7-CB6F-4B86-B755-D579D24099AE}"/>
          </ac:picMkLst>
        </pc:picChg>
        <pc:picChg chg="add mod">
          <ac:chgData name="Eric Shing" userId="55e86778-ed07-4932-b7f7-986ff6c4be43" providerId="ADAL" clId="{7EDD5D6C-C97C-4242-A4A5-E2332762EF29}" dt="2020-06-04T14:16:07.860" v="2423" actId="1076"/>
          <ac:picMkLst>
            <pc:docMk/>
            <pc:sldMk cId="3179192054" sldId="386"/>
            <ac:picMk id="8" creationId="{B373E8B6-A216-4624-AE5F-1635C101C639}"/>
          </ac:picMkLst>
        </pc:picChg>
        <pc:picChg chg="add del mod">
          <ac:chgData name="Eric Shing" userId="55e86778-ed07-4932-b7f7-986ff6c4be43" providerId="ADAL" clId="{7EDD5D6C-C97C-4242-A4A5-E2332762EF29}" dt="2020-06-04T14:02:34.158" v="2308" actId="478"/>
          <ac:picMkLst>
            <pc:docMk/>
            <pc:sldMk cId="3179192054" sldId="386"/>
            <ac:picMk id="2050" creationId="{E67374FD-AD81-47F2-9A1F-C2C1CC23B0C5}"/>
          </ac:picMkLst>
        </pc:picChg>
        <pc:picChg chg="add del mod">
          <ac:chgData name="Eric Shing" userId="55e86778-ed07-4932-b7f7-986ff6c4be43" providerId="ADAL" clId="{7EDD5D6C-C97C-4242-A4A5-E2332762EF29}" dt="2020-06-04T14:03:00.854" v="2312" actId="478"/>
          <ac:picMkLst>
            <pc:docMk/>
            <pc:sldMk cId="3179192054" sldId="386"/>
            <ac:picMk id="2052" creationId="{DD43F4E2-67EA-4FD1-961E-191F0771B197}"/>
          </ac:picMkLst>
        </pc:picChg>
      </pc:sldChg>
      <pc:sldChg chg="modSp mod modAnim">
        <pc:chgData name="Eric Shing" userId="55e86778-ed07-4932-b7f7-986ff6c4be43" providerId="ADAL" clId="{7EDD5D6C-C97C-4242-A4A5-E2332762EF29}" dt="2020-06-06T14:00:05.732" v="2469" actId="113"/>
        <pc:sldMkLst>
          <pc:docMk/>
          <pc:sldMk cId="3016461270" sldId="387"/>
        </pc:sldMkLst>
        <pc:spChg chg="mod">
          <ac:chgData name="Eric Shing" userId="55e86778-ed07-4932-b7f7-986ff6c4be43" providerId="ADAL" clId="{7EDD5D6C-C97C-4242-A4A5-E2332762EF29}" dt="2020-06-06T14:00:05.732" v="2469" actId="113"/>
          <ac:spMkLst>
            <pc:docMk/>
            <pc:sldMk cId="3016461270" sldId="387"/>
            <ac:spMk id="2" creationId="{9FC17271-76F2-47D3-B44B-BC41214DFCBB}"/>
          </ac:spMkLst>
        </pc:spChg>
        <pc:spChg chg="mod">
          <ac:chgData name="Eric Shing" userId="55e86778-ed07-4932-b7f7-986ff6c4be43" providerId="ADAL" clId="{7EDD5D6C-C97C-4242-A4A5-E2332762EF29}" dt="2020-06-04T13:27:33.219" v="1736"/>
          <ac:spMkLst>
            <pc:docMk/>
            <pc:sldMk cId="3016461270" sldId="387"/>
            <ac:spMk id="4" creationId="{490B0A0C-9FF2-46D4-A13D-E8D77B217CB1}"/>
          </ac:spMkLst>
        </pc:spChg>
      </pc:sldChg>
      <pc:sldChg chg="modSp mod modAnim">
        <pc:chgData name="Eric Shing" userId="55e86778-ed07-4932-b7f7-986ff6c4be43" providerId="ADAL" clId="{7EDD5D6C-C97C-4242-A4A5-E2332762EF29}" dt="2020-06-04T14:15:46.188" v="2417"/>
        <pc:sldMkLst>
          <pc:docMk/>
          <pc:sldMk cId="3775120425" sldId="388"/>
        </pc:sldMkLst>
        <pc:spChg chg="mod">
          <ac:chgData name="Eric Shing" userId="55e86778-ed07-4932-b7f7-986ff6c4be43" providerId="ADAL" clId="{7EDD5D6C-C97C-4242-A4A5-E2332762EF29}" dt="2020-06-04T14:15:38.430" v="2415" actId="5793"/>
          <ac:spMkLst>
            <pc:docMk/>
            <pc:sldMk cId="3775120425" sldId="388"/>
            <ac:spMk id="2" creationId="{1C43C8E3-127D-4C12-AA3E-20EABD51DBEE}"/>
          </ac:spMkLst>
        </pc:spChg>
      </pc:sldChg>
      <pc:sldChg chg="new del">
        <pc:chgData name="Eric Shing" userId="55e86778-ed07-4932-b7f7-986ff6c4be43" providerId="ADAL" clId="{7EDD5D6C-C97C-4242-A4A5-E2332762EF29}" dt="2020-06-04T13:56:26.267" v="2296" actId="47"/>
        <pc:sldMkLst>
          <pc:docMk/>
          <pc:sldMk cId="118355505" sldId="389"/>
        </pc:sldMkLst>
      </pc:sldChg>
    </pc:docChg>
  </pc:docChgLst>
  <pc:docChgLst>
    <pc:chgData name="Eric Shing" userId="55e86778-ed07-4932-b7f7-986ff6c4be43" providerId="ADAL" clId="{0E1B1A84-4958-4EFC-8C4A-6479AEACD92A}"/>
    <pc:docChg chg="undo custSel addSld delSld modSld sldOrd">
      <pc:chgData name="Eric Shing" userId="55e86778-ed07-4932-b7f7-986ff6c4be43" providerId="ADAL" clId="{0E1B1A84-4958-4EFC-8C4A-6479AEACD92A}" dt="2020-05-16T11:47:36.519" v="1218"/>
      <pc:docMkLst>
        <pc:docMk/>
      </pc:docMkLst>
      <pc:sldChg chg="modSp mod">
        <pc:chgData name="Eric Shing" userId="55e86778-ed07-4932-b7f7-986ff6c4be43" providerId="ADAL" clId="{0E1B1A84-4958-4EFC-8C4A-6479AEACD92A}" dt="2020-05-14T12:19:56.167" v="790"/>
        <pc:sldMkLst>
          <pc:docMk/>
          <pc:sldMk cId="0" sldId="287"/>
        </pc:sldMkLst>
        <pc:spChg chg="mod">
          <ac:chgData name="Eric Shing" userId="55e86778-ed07-4932-b7f7-986ff6c4be43" providerId="ADAL" clId="{0E1B1A84-4958-4EFC-8C4A-6479AEACD92A}" dt="2020-05-14T10:00:57.439" v="29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0E1B1A84-4958-4EFC-8C4A-6479AEACD92A}" dt="2020-05-14T12:19:56.167" v="790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mod modAnim">
        <pc:chgData name="Eric Shing" userId="55e86778-ed07-4932-b7f7-986ff6c4be43" providerId="ADAL" clId="{0E1B1A84-4958-4EFC-8C4A-6479AEACD92A}" dt="2020-05-16T06:42:08.851" v="1217"/>
        <pc:sldMkLst>
          <pc:docMk/>
          <pc:sldMk cId="1588194660" sldId="349"/>
        </pc:sldMkLst>
        <pc:spChg chg="mod">
          <ac:chgData name="Eric Shing" userId="55e86778-ed07-4932-b7f7-986ff6c4be43" providerId="ADAL" clId="{0E1B1A84-4958-4EFC-8C4A-6479AEACD92A}" dt="2020-05-15T03:38:36.481" v="1152" actId="14100"/>
          <ac:spMkLst>
            <pc:docMk/>
            <pc:sldMk cId="1588194660" sldId="349"/>
            <ac:spMk id="2" creationId="{93BA1C9A-F252-4AFD-8A92-13E8222CC3F0}"/>
          </ac:spMkLst>
        </pc:spChg>
        <pc:spChg chg="mod">
          <ac:chgData name="Eric Shing" userId="55e86778-ed07-4932-b7f7-986ff6c4be43" providerId="ADAL" clId="{0E1B1A84-4958-4EFC-8C4A-6479AEACD92A}" dt="2020-05-14T10:04:24.783" v="144"/>
          <ac:spMkLst>
            <pc:docMk/>
            <pc:sldMk cId="1588194660" sldId="349"/>
            <ac:spMk id="4" creationId="{DED3FD04-E7BF-4A9B-B6AD-330E8BC5451E}"/>
          </ac:spMkLst>
        </pc:spChg>
        <pc:picChg chg="add mod">
          <ac:chgData name="Eric Shing" userId="55e86778-ed07-4932-b7f7-986ff6c4be43" providerId="ADAL" clId="{0E1B1A84-4958-4EFC-8C4A-6479AEACD92A}" dt="2020-05-15T03:38:39.992" v="1153" actId="1076"/>
          <ac:picMkLst>
            <pc:docMk/>
            <pc:sldMk cId="1588194660" sldId="349"/>
            <ac:picMk id="5" creationId="{FCA6DB3B-4636-4CDA-83C8-53BF04E0A3E4}"/>
          </ac:picMkLst>
        </pc:picChg>
        <pc:picChg chg="del">
          <ac:chgData name="Eric Shing" userId="55e86778-ed07-4932-b7f7-986ff6c4be43" providerId="ADAL" clId="{0E1B1A84-4958-4EFC-8C4A-6479AEACD92A}" dt="2020-05-14T10:03:28.392" v="30" actId="478"/>
          <ac:picMkLst>
            <pc:docMk/>
            <pc:sldMk cId="1588194660" sldId="349"/>
            <ac:picMk id="6" creationId="{A1915620-A629-49E8-AB5F-D84562BE5396}"/>
          </ac:picMkLst>
        </pc:picChg>
        <pc:picChg chg="add mod">
          <ac:chgData name="Eric Shing" userId="55e86778-ed07-4932-b7f7-986ff6c4be43" providerId="ADAL" clId="{0E1B1A84-4958-4EFC-8C4A-6479AEACD92A}" dt="2020-05-15T03:38:33.385" v="1151" actId="14100"/>
          <ac:picMkLst>
            <pc:docMk/>
            <pc:sldMk cId="1588194660" sldId="349"/>
            <ac:picMk id="7" creationId="{BDAE50B9-40E2-403B-B153-F252576213F8}"/>
          </ac:picMkLst>
        </pc:picChg>
      </pc:sldChg>
      <pc:sldChg chg="del">
        <pc:chgData name="Eric Shing" userId="55e86778-ed07-4932-b7f7-986ff6c4be43" providerId="ADAL" clId="{0E1B1A84-4958-4EFC-8C4A-6479AEACD92A}" dt="2020-05-14T10:08:51.597" v="172" actId="47"/>
        <pc:sldMkLst>
          <pc:docMk/>
          <pc:sldMk cId="1856138061" sldId="350"/>
        </pc:sldMkLst>
      </pc:sldChg>
      <pc:sldChg chg="delSp modSp mod">
        <pc:chgData name="Eric Shing" userId="55e86778-ed07-4932-b7f7-986ff6c4be43" providerId="ADAL" clId="{0E1B1A84-4958-4EFC-8C4A-6479AEACD92A}" dt="2020-05-14T12:43:32.561" v="815" actId="255"/>
        <pc:sldMkLst>
          <pc:docMk/>
          <pc:sldMk cId="1014350334" sldId="351"/>
        </pc:sldMkLst>
        <pc:spChg chg="mod">
          <ac:chgData name="Eric Shing" userId="55e86778-ed07-4932-b7f7-986ff6c4be43" providerId="ADAL" clId="{0E1B1A84-4958-4EFC-8C4A-6479AEACD92A}" dt="2020-05-14T12:43:32.561" v="815" actId="255"/>
          <ac:spMkLst>
            <pc:docMk/>
            <pc:sldMk cId="1014350334" sldId="351"/>
            <ac:spMk id="2" creationId="{79B1F992-0A71-4A85-B234-040FE9C7C6BE}"/>
          </ac:spMkLst>
        </pc:spChg>
        <pc:spChg chg="mod">
          <ac:chgData name="Eric Shing" userId="55e86778-ed07-4932-b7f7-986ff6c4be43" providerId="ADAL" clId="{0E1B1A84-4958-4EFC-8C4A-6479AEACD92A}" dt="2020-05-14T10:09:26.350" v="223" actId="207"/>
          <ac:spMkLst>
            <pc:docMk/>
            <pc:sldMk cId="1014350334" sldId="351"/>
            <ac:spMk id="4" creationId="{127759E2-D07B-4D92-8A77-CF89EB5821F8}"/>
          </ac:spMkLst>
        </pc:spChg>
        <pc:picChg chg="del">
          <ac:chgData name="Eric Shing" userId="55e86778-ed07-4932-b7f7-986ff6c4be43" providerId="ADAL" clId="{0E1B1A84-4958-4EFC-8C4A-6479AEACD92A}" dt="2020-05-14T10:08:54.063" v="173" actId="478"/>
          <ac:picMkLst>
            <pc:docMk/>
            <pc:sldMk cId="1014350334" sldId="351"/>
            <ac:picMk id="8" creationId="{84C65D98-636E-48D4-8DA5-4456D3AFA3DD}"/>
          </ac:picMkLst>
        </pc:picChg>
      </pc:sldChg>
      <pc:sldChg chg="del">
        <pc:chgData name="Eric Shing" userId="55e86778-ed07-4932-b7f7-986ff6c4be43" providerId="ADAL" clId="{0E1B1A84-4958-4EFC-8C4A-6479AEACD92A}" dt="2020-05-14T10:12:03.707" v="241" actId="47"/>
        <pc:sldMkLst>
          <pc:docMk/>
          <pc:sldMk cId="736572780" sldId="352"/>
        </pc:sldMkLst>
      </pc:sldChg>
      <pc:sldChg chg="delSp modSp del mod modAnim">
        <pc:chgData name="Eric Shing" userId="55e86778-ed07-4932-b7f7-986ff6c4be43" providerId="ADAL" clId="{0E1B1A84-4958-4EFC-8C4A-6479AEACD92A}" dt="2020-05-14T11:06:42.171" v="687" actId="47"/>
        <pc:sldMkLst>
          <pc:docMk/>
          <pc:sldMk cId="2756100560" sldId="353"/>
        </pc:sldMkLst>
        <pc:spChg chg="mod">
          <ac:chgData name="Eric Shing" userId="55e86778-ed07-4932-b7f7-986ff6c4be43" providerId="ADAL" clId="{0E1B1A84-4958-4EFC-8C4A-6479AEACD92A}" dt="2020-05-14T10:47:07.598" v="568" actId="27636"/>
          <ac:spMkLst>
            <pc:docMk/>
            <pc:sldMk cId="2756100560" sldId="353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1:02:12.243" v="649"/>
          <ac:spMkLst>
            <pc:docMk/>
            <pc:sldMk cId="2756100560" sldId="353"/>
            <ac:spMk id="4" creationId="{490B0A0C-9FF2-46D4-A13D-E8D77B217CB1}"/>
          </ac:spMkLst>
        </pc:spChg>
        <pc:picChg chg="del">
          <ac:chgData name="Eric Shing" userId="55e86778-ed07-4932-b7f7-986ff6c4be43" providerId="ADAL" clId="{0E1B1A84-4958-4EFC-8C4A-6479AEACD92A}" dt="2020-05-14T10:12:28.614" v="245" actId="478"/>
          <ac:picMkLst>
            <pc:docMk/>
            <pc:sldMk cId="2756100560" sldId="353"/>
            <ac:picMk id="5" creationId="{26B288C5-E8F3-4448-B3AE-B0A7FE0A2469}"/>
          </ac:picMkLst>
        </pc:picChg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2836844255" sldId="354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809834682" sldId="355"/>
        </pc:sldMkLst>
      </pc:sldChg>
      <pc:sldChg chg="del">
        <pc:chgData name="Eric Shing" userId="55e86778-ed07-4932-b7f7-986ff6c4be43" providerId="ADAL" clId="{0E1B1A84-4958-4EFC-8C4A-6479AEACD92A}" dt="2020-05-14T10:12:04.357" v="242" actId="47"/>
        <pc:sldMkLst>
          <pc:docMk/>
          <pc:sldMk cId="839477753" sldId="356"/>
        </pc:sldMkLst>
      </pc:sldChg>
      <pc:sldChg chg="del">
        <pc:chgData name="Eric Shing" userId="55e86778-ed07-4932-b7f7-986ff6c4be43" providerId="ADAL" clId="{0E1B1A84-4958-4EFC-8C4A-6479AEACD92A}" dt="2020-05-14T10:12:01.877" v="240" actId="47"/>
        <pc:sldMkLst>
          <pc:docMk/>
          <pc:sldMk cId="1615169724" sldId="357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2497956225" sldId="358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3661801939" sldId="359"/>
        </pc:sldMkLst>
      </pc:sldChg>
      <pc:sldChg chg="del">
        <pc:chgData name="Eric Shing" userId="55e86778-ed07-4932-b7f7-986ff6c4be43" providerId="ADAL" clId="{0E1B1A84-4958-4EFC-8C4A-6479AEACD92A}" dt="2020-05-14T10:47:54.273" v="571" actId="47"/>
        <pc:sldMkLst>
          <pc:docMk/>
          <pc:sldMk cId="3653296259" sldId="360"/>
        </pc:sldMkLst>
      </pc:sldChg>
      <pc:sldChg chg="modSp mod modAnim">
        <pc:chgData name="Eric Shing" userId="55e86778-ed07-4932-b7f7-986ff6c4be43" providerId="ADAL" clId="{0E1B1A84-4958-4EFC-8C4A-6479AEACD92A}" dt="2020-05-16T06:29:16.214" v="1186" actId="113"/>
        <pc:sldMkLst>
          <pc:docMk/>
          <pc:sldMk cId="1612218112" sldId="361"/>
        </pc:sldMkLst>
        <pc:spChg chg="mod">
          <ac:chgData name="Eric Shing" userId="55e86778-ed07-4932-b7f7-986ff6c4be43" providerId="ADAL" clId="{0E1B1A84-4958-4EFC-8C4A-6479AEACD92A}" dt="2020-05-16T06:29:16.214" v="1186" actId="113"/>
          <ac:spMkLst>
            <pc:docMk/>
            <pc:sldMk cId="1612218112" sldId="361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0:30:16.691" v="432"/>
          <ac:spMkLst>
            <pc:docMk/>
            <pc:sldMk cId="1612218112" sldId="361"/>
            <ac:spMk id="4" creationId="{490B0A0C-9FF2-46D4-A13D-E8D77B217CB1}"/>
          </ac:spMkLst>
        </pc:spChg>
      </pc:sldChg>
      <pc:sldChg chg="modSp mod">
        <pc:chgData name="Eric Shing" userId="55e86778-ed07-4932-b7f7-986ff6c4be43" providerId="ADAL" clId="{0E1B1A84-4958-4EFC-8C4A-6479AEACD92A}" dt="2020-05-16T06:24:57.008" v="1166" actId="113"/>
        <pc:sldMkLst>
          <pc:docMk/>
          <pc:sldMk cId="1294956070" sldId="362"/>
        </pc:sldMkLst>
        <pc:spChg chg="mod">
          <ac:chgData name="Eric Shing" userId="55e86778-ed07-4932-b7f7-986ff6c4be43" providerId="ADAL" clId="{0E1B1A84-4958-4EFC-8C4A-6479AEACD92A}" dt="2020-05-16T06:24:57.008" v="1166" actId="113"/>
          <ac:spMkLst>
            <pc:docMk/>
            <pc:sldMk cId="1294956070" sldId="362"/>
            <ac:spMk id="2" creationId="{9FC17271-76F2-47D3-B44B-BC41214DFCBB}"/>
          </ac:spMkLst>
        </pc:spChg>
      </pc:sldChg>
      <pc:sldChg chg="modSp mod">
        <pc:chgData name="Eric Shing" userId="55e86778-ed07-4932-b7f7-986ff6c4be43" providerId="ADAL" clId="{0E1B1A84-4958-4EFC-8C4A-6479AEACD92A}" dt="2020-05-16T06:23:27.597" v="1158" actId="113"/>
        <pc:sldMkLst>
          <pc:docMk/>
          <pc:sldMk cId="3913700947" sldId="363"/>
        </pc:sldMkLst>
        <pc:spChg chg="mod">
          <ac:chgData name="Eric Shing" userId="55e86778-ed07-4932-b7f7-986ff6c4be43" providerId="ADAL" clId="{0E1B1A84-4958-4EFC-8C4A-6479AEACD92A}" dt="2020-05-16T06:23:27.597" v="1158" actId="113"/>
          <ac:spMkLst>
            <pc:docMk/>
            <pc:sldMk cId="3913700947" sldId="363"/>
            <ac:spMk id="2" creationId="{9FC17271-76F2-47D3-B44B-BC41214DFCBB}"/>
          </ac:spMkLst>
        </pc:spChg>
      </pc:sldChg>
      <pc:sldChg chg="modSp ord modAnim">
        <pc:chgData name="Eric Shing" userId="55e86778-ed07-4932-b7f7-986ff6c4be43" providerId="ADAL" clId="{0E1B1A84-4958-4EFC-8C4A-6479AEACD92A}" dt="2020-05-16T06:30:40.037" v="1191" actId="207"/>
        <pc:sldMkLst>
          <pc:docMk/>
          <pc:sldMk cId="411336912" sldId="364"/>
        </pc:sldMkLst>
        <pc:spChg chg="mod">
          <ac:chgData name="Eric Shing" userId="55e86778-ed07-4932-b7f7-986ff6c4be43" providerId="ADAL" clId="{0E1B1A84-4958-4EFC-8C4A-6479AEACD92A}" dt="2020-05-16T06:30:40.037" v="1191" actId="207"/>
          <ac:spMkLst>
            <pc:docMk/>
            <pc:sldMk cId="411336912" sldId="364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0E1B1A84-4958-4EFC-8C4A-6479AEACD92A}" dt="2020-05-16T06:36:27.515" v="1211" actId="113"/>
        <pc:sldMkLst>
          <pc:docMk/>
          <pc:sldMk cId="1743449729" sldId="365"/>
        </pc:sldMkLst>
        <pc:spChg chg="mod">
          <ac:chgData name="Eric Shing" userId="55e86778-ed07-4932-b7f7-986ff6c4be43" providerId="ADAL" clId="{0E1B1A84-4958-4EFC-8C4A-6479AEACD92A}" dt="2020-05-16T06:36:27.515" v="1211" actId="113"/>
          <ac:spMkLst>
            <pc:docMk/>
            <pc:sldMk cId="1743449729" sldId="365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0E1B1A84-4958-4EFC-8C4A-6479AEACD92A}" dt="2020-05-14T12:51:01.884" v="1122" actId="113"/>
        <pc:sldMkLst>
          <pc:docMk/>
          <pc:sldMk cId="816670816" sldId="366"/>
        </pc:sldMkLst>
        <pc:spChg chg="mod">
          <ac:chgData name="Eric Shing" userId="55e86778-ed07-4932-b7f7-986ff6c4be43" providerId="ADAL" clId="{0E1B1A84-4958-4EFC-8C4A-6479AEACD92A}" dt="2020-05-14T12:51:01.884" v="1122" actId="113"/>
          <ac:spMkLst>
            <pc:docMk/>
            <pc:sldMk cId="816670816" sldId="366"/>
            <ac:spMk id="2" creationId="{9FC17271-76F2-47D3-B44B-BC41214DFCBB}"/>
          </ac:spMkLst>
        </pc:spChg>
      </pc:sldChg>
      <pc:sldChg chg="modSp mod modAnim">
        <pc:chgData name="Eric Shing" userId="55e86778-ed07-4932-b7f7-986ff6c4be43" providerId="ADAL" clId="{0E1B1A84-4958-4EFC-8C4A-6479AEACD92A}" dt="2020-05-16T06:38:28.015" v="1216"/>
        <pc:sldMkLst>
          <pc:docMk/>
          <pc:sldMk cId="163500640" sldId="367"/>
        </pc:sldMkLst>
        <pc:spChg chg="mod">
          <ac:chgData name="Eric Shing" userId="55e86778-ed07-4932-b7f7-986ff6c4be43" providerId="ADAL" clId="{0E1B1A84-4958-4EFC-8C4A-6479AEACD92A}" dt="2020-05-16T06:38:28.015" v="1216"/>
          <ac:spMkLst>
            <pc:docMk/>
            <pc:sldMk cId="163500640" sldId="367"/>
            <ac:spMk id="2" creationId="{9FC17271-76F2-47D3-B44B-BC41214DFCBB}"/>
          </ac:spMkLst>
        </pc:spChg>
      </pc:sldChg>
      <pc:sldChg chg="del">
        <pc:chgData name="Eric Shing" userId="55e86778-ed07-4932-b7f7-986ff6c4be43" providerId="ADAL" clId="{0E1B1A84-4958-4EFC-8C4A-6479AEACD92A}" dt="2020-05-14T11:06:42.171" v="687" actId="47"/>
        <pc:sldMkLst>
          <pc:docMk/>
          <pc:sldMk cId="3289721392" sldId="368"/>
        </pc:sldMkLst>
      </pc:sldChg>
      <pc:sldChg chg="addSp modSp mod modAnim">
        <pc:chgData name="Eric Shing" userId="55e86778-ed07-4932-b7f7-986ff6c4be43" providerId="ADAL" clId="{0E1B1A84-4958-4EFC-8C4A-6479AEACD92A}" dt="2020-05-14T11:19:36.390" v="761"/>
        <pc:sldMkLst>
          <pc:docMk/>
          <pc:sldMk cId="3991507755" sldId="369"/>
        </pc:sldMkLst>
        <pc:spChg chg="mod">
          <ac:chgData name="Eric Shing" userId="55e86778-ed07-4932-b7f7-986ff6c4be43" providerId="ADAL" clId="{0E1B1A84-4958-4EFC-8C4A-6479AEACD92A}" dt="2020-05-14T11:15:40.408" v="747" actId="6549"/>
          <ac:spMkLst>
            <pc:docMk/>
            <pc:sldMk cId="3991507755" sldId="369"/>
            <ac:spMk id="2" creationId="{9FC17271-76F2-47D3-B44B-BC41214DFCBB}"/>
          </ac:spMkLst>
        </pc:spChg>
        <pc:picChg chg="add mod">
          <ac:chgData name="Eric Shing" userId="55e86778-ed07-4932-b7f7-986ff6c4be43" providerId="ADAL" clId="{0E1B1A84-4958-4EFC-8C4A-6479AEACD92A}" dt="2020-05-14T11:19:31.842" v="760" actId="1076"/>
          <ac:picMkLst>
            <pc:docMk/>
            <pc:sldMk cId="3991507755" sldId="369"/>
            <ac:picMk id="5" creationId="{E43D9026-DE7A-436B-B364-564BB39EA975}"/>
          </ac:picMkLst>
        </pc:picChg>
      </pc:sldChg>
      <pc:sldChg chg="addSp delSp modSp del mod modAnim">
        <pc:chgData name="Eric Shing" userId="55e86778-ed07-4932-b7f7-986ff6c4be43" providerId="ADAL" clId="{0E1B1A84-4958-4EFC-8C4A-6479AEACD92A}" dt="2020-05-14T11:14:04.690" v="734" actId="47"/>
        <pc:sldMkLst>
          <pc:docMk/>
          <pc:sldMk cId="3318380100" sldId="370"/>
        </pc:sldMkLst>
        <pc:spChg chg="mod">
          <ac:chgData name="Eric Shing" userId="55e86778-ed07-4932-b7f7-986ff6c4be43" providerId="ADAL" clId="{0E1B1A84-4958-4EFC-8C4A-6479AEACD92A}" dt="2020-05-14T11:08:47.245" v="704" actId="14100"/>
          <ac:spMkLst>
            <pc:docMk/>
            <pc:sldMk cId="3318380100" sldId="370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1:08:51.580" v="705" actId="14100"/>
          <ac:spMkLst>
            <pc:docMk/>
            <pc:sldMk cId="3318380100" sldId="370"/>
            <ac:spMk id="4" creationId="{490B0A0C-9FF2-46D4-A13D-E8D77B217CB1}"/>
          </ac:spMkLst>
        </pc:spChg>
        <pc:picChg chg="add del mod">
          <ac:chgData name="Eric Shing" userId="55e86778-ed07-4932-b7f7-986ff6c4be43" providerId="ADAL" clId="{0E1B1A84-4958-4EFC-8C4A-6479AEACD92A}" dt="2020-05-14T11:13:03.603" v="724" actId="21"/>
          <ac:picMkLst>
            <pc:docMk/>
            <pc:sldMk cId="3318380100" sldId="370"/>
            <ac:picMk id="5" creationId="{ECF38FFB-AD3D-43F3-BE97-8893BCAD6348}"/>
          </ac:picMkLst>
        </pc:picChg>
      </pc:sldChg>
      <pc:sldChg chg="addSp modSp add mod ord modAnim">
        <pc:chgData name="Eric Shing" userId="55e86778-ed07-4932-b7f7-986ff6c4be43" providerId="ADAL" clId="{0E1B1A84-4958-4EFC-8C4A-6479AEACD92A}" dt="2020-05-16T11:47:36.519" v="1218"/>
        <pc:sldMkLst>
          <pc:docMk/>
          <pc:sldMk cId="1070639729" sldId="371"/>
        </pc:sldMkLst>
        <pc:spChg chg="mod">
          <ac:chgData name="Eric Shing" userId="55e86778-ed07-4932-b7f7-986ff6c4be43" providerId="ADAL" clId="{0E1B1A84-4958-4EFC-8C4A-6479AEACD92A}" dt="2020-05-14T12:56:20.414" v="1150" actId="113"/>
          <ac:spMkLst>
            <pc:docMk/>
            <pc:sldMk cId="1070639729" sldId="371"/>
            <ac:spMk id="2" creationId="{9FC17271-76F2-47D3-B44B-BC41214DFCBB}"/>
          </ac:spMkLst>
        </pc:spChg>
        <pc:picChg chg="add mod">
          <ac:chgData name="Eric Shing" userId="55e86778-ed07-4932-b7f7-986ff6c4be43" providerId="ADAL" clId="{0E1B1A84-4958-4EFC-8C4A-6479AEACD92A}" dt="2020-05-14T11:14:40.381" v="746" actId="1035"/>
          <ac:picMkLst>
            <pc:docMk/>
            <pc:sldMk cId="1070639729" sldId="371"/>
            <ac:picMk id="5" creationId="{8DEE346B-1B1E-4C84-9505-1ADFBD342432}"/>
          </ac:picMkLst>
        </pc:picChg>
      </pc:sldChg>
      <pc:sldChg chg="modSp mod modAnim">
        <pc:chgData name="Eric Shing" userId="55e86778-ed07-4932-b7f7-986ff6c4be43" providerId="ADAL" clId="{0E1B1A84-4958-4EFC-8C4A-6479AEACD92A}" dt="2020-05-16T06:33:58.555" v="1210" actId="20577"/>
        <pc:sldMkLst>
          <pc:docMk/>
          <pc:sldMk cId="1113424018" sldId="372"/>
        </pc:sldMkLst>
        <pc:spChg chg="mod">
          <ac:chgData name="Eric Shing" userId="55e86778-ed07-4932-b7f7-986ff6c4be43" providerId="ADAL" clId="{0E1B1A84-4958-4EFC-8C4A-6479AEACD92A}" dt="2020-05-16T06:33:58.555" v="1210" actId="20577"/>
          <ac:spMkLst>
            <pc:docMk/>
            <pc:sldMk cId="1113424018" sldId="372"/>
            <ac:spMk id="2" creationId="{9FC17271-76F2-47D3-B44B-BC41214DFCBB}"/>
          </ac:spMkLst>
        </pc:spChg>
        <pc:spChg chg="mod">
          <ac:chgData name="Eric Shing" userId="55e86778-ed07-4932-b7f7-986ff6c4be43" providerId="ADAL" clId="{0E1B1A84-4958-4EFC-8C4A-6479AEACD92A}" dt="2020-05-14T12:46:31.424" v="855" actId="5793"/>
          <ac:spMkLst>
            <pc:docMk/>
            <pc:sldMk cId="1113424018" sldId="372"/>
            <ac:spMk id="4" creationId="{490B0A0C-9FF2-46D4-A13D-E8D77B217CB1}"/>
          </ac:spMkLst>
        </pc:spChg>
      </pc:sldChg>
      <pc:sldChg chg="modSp mod">
        <pc:chgData name="Eric Shing" userId="55e86778-ed07-4932-b7f7-986ff6c4be43" providerId="ADAL" clId="{0E1B1A84-4958-4EFC-8C4A-6479AEACD92A}" dt="2020-05-14T12:53:34.173" v="1131" actId="207"/>
        <pc:sldMkLst>
          <pc:docMk/>
          <pc:sldMk cId="3438485380" sldId="373"/>
        </pc:sldMkLst>
        <pc:spChg chg="mod">
          <ac:chgData name="Eric Shing" userId="55e86778-ed07-4932-b7f7-986ff6c4be43" providerId="ADAL" clId="{0E1B1A84-4958-4EFC-8C4A-6479AEACD92A}" dt="2020-05-14T12:53:34.173" v="1131" actId="207"/>
          <ac:spMkLst>
            <pc:docMk/>
            <pc:sldMk cId="3438485380" sldId="373"/>
            <ac:spMk id="2" creationId="{9FC17271-76F2-47D3-B44B-BC41214DFCBB}"/>
          </ac:spMkLst>
        </pc:spChg>
      </pc:sldChg>
      <pc:sldChg chg="modSp modAnim">
        <pc:chgData name="Eric Shing" userId="55e86778-ed07-4932-b7f7-986ff6c4be43" providerId="ADAL" clId="{0E1B1A84-4958-4EFC-8C4A-6479AEACD92A}" dt="2020-05-16T06:28:48.408" v="1182"/>
        <pc:sldMkLst>
          <pc:docMk/>
          <pc:sldMk cId="223377074" sldId="374"/>
        </pc:sldMkLst>
        <pc:spChg chg="mod">
          <ac:chgData name="Eric Shing" userId="55e86778-ed07-4932-b7f7-986ff6c4be43" providerId="ADAL" clId="{0E1B1A84-4958-4EFC-8C4A-6479AEACD92A}" dt="2020-05-16T06:28:25.679" v="1178" actId="207"/>
          <ac:spMkLst>
            <pc:docMk/>
            <pc:sldMk cId="223377074" sldId="374"/>
            <ac:spMk id="2" creationId="{9FC17271-76F2-47D3-B44B-BC41214DFCBB}"/>
          </ac:spMkLst>
        </pc:spChg>
      </pc:sldChg>
      <pc:sldChg chg="modSp del">
        <pc:chgData name="Eric Shing" userId="55e86778-ed07-4932-b7f7-986ff6c4be43" providerId="ADAL" clId="{0E1B1A84-4958-4EFC-8C4A-6479AEACD92A}" dt="2020-05-14T12:55:55.228" v="1146" actId="47"/>
        <pc:sldMkLst>
          <pc:docMk/>
          <pc:sldMk cId="3983604216" sldId="374"/>
        </pc:sldMkLst>
        <pc:spChg chg="mod">
          <ac:chgData name="Eric Shing" userId="55e86778-ed07-4932-b7f7-986ff6c4be43" providerId="ADAL" clId="{0E1B1A84-4958-4EFC-8C4A-6479AEACD92A}" dt="2020-05-14T12:55:07.051" v="1138" actId="207"/>
          <ac:spMkLst>
            <pc:docMk/>
            <pc:sldMk cId="3983604216" sldId="374"/>
            <ac:spMk id="2" creationId="{9FC17271-76F2-47D3-B44B-BC41214DFCBB}"/>
          </ac:spMkLst>
        </pc:spChg>
      </pc:sldChg>
    </pc:docChg>
  </pc:docChgLst>
  <pc:docChgLst>
    <pc:chgData name="Eric Shing" userId="55e86778-ed07-4932-b7f7-986ff6c4be43" providerId="ADAL" clId="{1B8DA63D-0640-457F-8F9E-BE472BC99255}"/>
    <pc:docChg chg="undo custSel addSld delSld modSld sldOrd modNotesMaster modHandout">
      <pc:chgData name="Eric Shing" userId="55e86778-ed07-4932-b7f7-986ff6c4be43" providerId="ADAL" clId="{1B8DA63D-0640-457F-8F9E-BE472BC99255}" dt="2020-09-19T03:40:26.392" v="2251"/>
      <pc:docMkLst>
        <pc:docMk/>
      </pc:docMkLst>
      <pc:sldChg chg="delSp modSp mod">
        <pc:chgData name="Eric Shing" userId="55e86778-ed07-4932-b7f7-986ff6c4be43" providerId="ADAL" clId="{1B8DA63D-0640-457F-8F9E-BE472BC99255}" dt="2020-09-18T14:10:19.189" v="2094" actId="478"/>
        <pc:sldMkLst>
          <pc:docMk/>
          <pc:sldMk cId="0" sldId="260"/>
        </pc:sldMkLst>
        <pc:spChg chg="mod">
          <ac:chgData name="Eric Shing" userId="55e86778-ed07-4932-b7f7-986ff6c4be43" providerId="ADAL" clId="{1B8DA63D-0640-457F-8F9E-BE472BC99255}" dt="2020-09-18T14:10:15.864" v="2093" actId="14100"/>
          <ac:spMkLst>
            <pc:docMk/>
            <pc:sldMk cId="0" sldId="260"/>
            <ac:spMk id="4" creationId="{00000000-0000-0000-0000-000000000000}"/>
          </ac:spMkLst>
        </pc:spChg>
        <pc:spChg chg="del">
          <ac:chgData name="Eric Shing" userId="55e86778-ed07-4932-b7f7-986ff6c4be43" providerId="ADAL" clId="{1B8DA63D-0640-457F-8F9E-BE472BC99255}" dt="2020-09-18T14:10:19.189" v="2094" actId="478"/>
          <ac:spMkLst>
            <pc:docMk/>
            <pc:sldMk cId="0" sldId="260"/>
            <ac:spMk id="5" creationId="{00000000-0000-0000-0000-000000000000}"/>
          </ac:spMkLst>
        </pc:spChg>
      </pc:sldChg>
      <pc:sldChg chg="modSp mod">
        <pc:chgData name="Eric Shing" userId="55e86778-ed07-4932-b7f7-986ff6c4be43" providerId="ADAL" clId="{1B8DA63D-0640-457F-8F9E-BE472BC99255}" dt="2020-09-18T14:07:56.214" v="2072"/>
        <pc:sldMkLst>
          <pc:docMk/>
          <pc:sldMk cId="0" sldId="287"/>
        </pc:sldMkLst>
        <pc:spChg chg="mod">
          <ac:chgData name="Eric Shing" userId="55e86778-ed07-4932-b7f7-986ff6c4be43" providerId="ADAL" clId="{1B8DA63D-0640-457F-8F9E-BE472BC99255}" dt="2020-09-18T14:07:56.214" v="2072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1B8DA63D-0640-457F-8F9E-BE472BC99255}" dt="2020-09-18T11:06:11.618" v="230"/>
          <ac:spMkLst>
            <pc:docMk/>
            <pc:sldMk cId="0" sldId="287"/>
            <ac:spMk id="5" creationId="{00000000-0000-0000-0000-000000000000}"/>
          </ac:spMkLst>
        </pc:spChg>
      </pc:sldChg>
      <pc:sldChg chg="modSp new mod">
        <pc:chgData name="Eric Shing" userId="55e86778-ed07-4932-b7f7-986ff6c4be43" providerId="ADAL" clId="{1B8DA63D-0640-457F-8F9E-BE472BC99255}" dt="2020-09-18T11:06:49.228" v="243" actId="255"/>
        <pc:sldMkLst>
          <pc:docMk/>
          <pc:sldMk cId="4092233900" sldId="288"/>
        </pc:sldMkLst>
        <pc:spChg chg="mod">
          <ac:chgData name="Eric Shing" userId="55e86778-ed07-4932-b7f7-986ff6c4be43" providerId="ADAL" clId="{1B8DA63D-0640-457F-8F9E-BE472BC99255}" dt="2020-09-18T11:06:49.228" v="243" actId="255"/>
          <ac:spMkLst>
            <pc:docMk/>
            <pc:sldMk cId="4092233900" sldId="288"/>
            <ac:spMk id="2" creationId="{9817F9F0-D974-48AD-B23A-6C82F1ADBBD0}"/>
          </ac:spMkLst>
        </pc:spChg>
        <pc:spChg chg="mod">
          <ac:chgData name="Eric Shing" userId="55e86778-ed07-4932-b7f7-986ff6c4be43" providerId="ADAL" clId="{1B8DA63D-0640-457F-8F9E-BE472BC99255}" dt="2020-09-17T09:42:39.855" v="145" actId="20577"/>
          <ac:spMkLst>
            <pc:docMk/>
            <pc:sldMk cId="4092233900" sldId="288"/>
            <ac:spMk id="4" creationId="{12C89815-DEDF-4CB3-A616-614EA3A69733}"/>
          </ac:spMkLst>
        </pc:spChg>
      </pc:sldChg>
      <pc:sldChg chg="modSp new del mod">
        <pc:chgData name="Eric Shing" userId="55e86778-ed07-4932-b7f7-986ff6c4be43" providerId="ADAL" clId="{1B8DA63D-0640-457F-8F9E-BE472BC99255}" dt="2020-09-18T11:35:58.691" v="974" actId="47"/>
        <pc:sldMkLst>
          <pc:docMk/>
          <pc:sldMk cId="3431067317" sldId="289"/>
        </pc:sldMkLst>
        <pc:spChg chg="mod">
          <ac:chgData name="Eric Shing" userId="55e86778-ed07-4932-b7f7-986ff6c4be43" providerId="ADAL" clId="{1B8DA63D-0640-457F-8F9E-BE472BC99255}" dt="2020-09-18T11:08:05.200" v="251" actId="255"/>
          <ac:spMkLst>
            <pc:docMk/>
            <pc:sldMk cId="3431067317" sldId="289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07:43.439" v="246" actId="207"/>
          <ac:spMkLst>
            <pc:docMk/>
            <pc:sldMk cId="3431067317" sldId="289"/>
            <ac:spMk id="4" creationId="{6A375482-43FF-47C9-960C-4DB43F6A09FF}"/>
          </ac:spMkLst>
        </pc:spChg>
      </pc:sldChg>
      <pc:sldChg chg="addSp delSp modSp new mod">
        <pc:chgData name="Eric Shing" userId="55e86778-ed07-4932-b7f7-986ff6c4be43" providerId="ADAL" clId="{1B8DA63D-0640-457F-8F9E-BE472BC99255}" dt="2020-09-18T12:13:13.313" v="1166" actId="167"/>
        <pc:sldMkLst>
          <pc:docMk/>
          <pc:sldMk cId="272490904" sldId="290"/>
        </pc:sldMkLst>
        <pc:spChg chg="del mod">
          <ac:chgData name="Eric Shing" userId="55e86778-ed07-4932-b7f7-986ff6c4be43" providerId="ADAL" clId="{1B8DA63D-0640-457F-8F9E-BE472BC99255}" dt="2020-09-18T12:12:13.757" v="1148"/>
          <ac:spMkLst>
            <pc:docMk/>
            <pc:sldMk cId="272490904" sldId="290"/>
            <ac:spMk id="2" creationId="{05823F53-F49B-4EEC-B8A3-D18AF713E937}"/>
          </ac:spMkLst>
        </pc:spChg>
        <pc:spChg chg="mod">
          <ac:chgData name="Eric Shing" userId="55e86778-ed07-4932-b7f7-986ff6c4be43" providerId="ADAL" clId="{1B8DA63D-0640-457F-8F9E-BE472BC99255}" dt="2020-09-18T12:04:34.136" v="1103" actId="207"/>
          <ac:spMkLst>
            <pc:docMk/>
            <pc:sldMk cId="272490904" sldId="290"/>
            <ac:spMk id="4" creationId="{E1A45E16-58BE-4777-BBCA-63BE719E7FA7}"/>
          </ac:spMkLst>
        </pc:spChg>
        <pc:picChg chg="add mod ord">
          <ac:chgData name="Eric Shing" userId="55e86778-ed07-4932-b7f7-986ff6c4be43" providerId="ADAL" clId="{1B8DA63D-0640-457F-8F9E-BE472BC99255}" dt="2020-09-18T12:13:13.313" v="1166" actId="167"/>
          <ac:picMkLst>
            <pc:docMk/>
            <pc:sldMk cId="272490904" sldId="290"/>
            <ac:picMk id="5" creationId="{083929DC-1A17-43F2-9DE7-7EDF4E667678}"/>
          </ac:picMkLst>
        </pc:picChg>
        <pc:picChg chg="add mod ord">
          <ac:chgData name="Eric Shing" userId="55e86778-ed07-4932-b7f7-986ff6c4be43" providerId="ADAL" clId="{1B8DA63D-0640-457F-8F9E-BE472BC99255}" dt="2020-09-18T12:12:52.227" v="1160" actId="167"/>
          <ac:picMkLst>
            <pc:docMk/>
            <pc:sldMk cId="272490904" sldId="290"/>
            <ac:picMk id="6" creationId="{AB5C3317-FBE9-4784-99F7-33754BCB1241}"/>
          </ac:picMkLst>
        </pc:picChg>
        <pc:picChg chg="add mod">
          <ac:chgData name="Eric Shing" userId="55e86778-ed07-4932-b7f7-986ff6c4be43" providerId="ADAL" clId="{1B8DA63D-0640-457F-8F9E-BE472BC99255}" dt="2020-09-18T12:13:03.367" v="1164" actId="1076"/>
          <ac:picMkLst>
            <pc:docMk/>
            <pc:sldMk cId="272490904" sldId="290"/>
            <ac:picMk id="7" creationId="{697183F3-AD37-414D-B3CD-DCCB3AD201FC}"/>
          </ac:picMkLst>
        </pc:picChg>
        <pc:picChg chg="add mod">
          <ac:chgData name="Eric Shing" userId="55e86778-ed07-4932-b7f7-986ff6c4be43" providerId="ADAL" clId="{1B8DA63D-0640-457F-8F9E-BE472BC99255}" dt="2020-09-18T12:12:59.640" v="1162" actId="1076"/>
          <ac:picMkLst>
            <pc:docMk/>
            <pc:sldMk cId="272490904" sldId="290"/>
            <ac:picMk id="8" creationId="{F363CB5F-607B-42DD-976F-5538B13FDE15}"/>
          </ac:picMkLst>
        </pc:picChg>
        <pc:picChg chg="add mod">
          <ac:chgData name="Eric Shing" userId="55e86778-ed07-4932-b7f7-986ff6c4be43" providerId="ADAL" clId="{1B8DA63D-0640-457F-8F9E-BE472BC99255}" dt="2020-09-18T12:13:00.918" v="1163" actId="1076"/>
          <ac:picMkLst>
            <pc:docMk/>
            <pc:sldMk cId="272490904" sldId="290"/>
            <ac:picMk id="2050" creationId="{F27FCEB1-C8A8-41CA-90F3-8B31462FD224}"/>
          </ac:picMkLst>
        </pc:picChg>
      </pc:sldChg>
      <pc:sldChg chg="addSp modSp new mod modAnim">
        <pc:chgData name="Eric Shing" userId="55e86778-ed07-4932-b7f7-986ff6c4be43" providerId="ADAL" clId="{1B8DA63D-0640-457F-8F9E-BE472BC99255}" dt="2020-09-18T14:08:58.749" v="2080"/>
        <pc:sldMkLst>
          <pc:docMk/>
          <pc:sldMk cId="1537131283" sldId="291"/>
        </pc:sldMkLst>
        <pc:spChg chg="mod">
          <ac:chgData name="Eric Shing" userId="55e86778-ed07-4932-b7f7-986ff6c4be43" providerId="ADAL" clId="{1B8DA63D-0640-457F-8F9E-BE472BC99255}" dt="2020-09-18T12:14:24.202" v="1209" actId="20577"/>
          <ac:spMkLst>
            <pc:docMk/>
            <pc:sldMk cId="1537131283" sldId="291"/>
            <ac:spMk id="2" creationId="{5147880F-88E2-4789-BAF2-AEEFAAF2F08E}"/>
          </ac:spMkLst>
        </pc:spChg>
        <pc:spChg chg="mod">
          <ac:chgData name="Eric Shing" userId="55e86778-ed07-4932-b7f7-986ff6c4be43" providerId="ADAL" clId="{1B8DA63D-0640-457F-8F9E-BE472BC99255}" dt="2020-09-18T12:13:48.642" v="1202" actId="207"/>
          <ac:spMkLst>
            <pc:docMk/>
            <pc:sldMk cId="1537131283" sldId="291"/>
            <ac:spMk id="4" creationId="{779A0276-C0D0-4DD2-B01A-3B19A3856529}"/>
          </ac:spMkLst>
        </pc:spChg>
        <pc:picChg chg="add mod">
          <ac:chgData name="Eric Shing" userId="55e86778-ed07-4932-b7f7-986ff6c4be43" providerId="ADAL" clId="{1B8DA63D-0640-457F-8F9E-BE472BC99255}" dt="2020-09-18T12:21:17.760" v="1213" actId="1076"/>
          <ac:picMkLst>
            <pc:docMk/>
            <pc:sldMk cId="1537131283" sldId="291"/>
            <ac:picMk id="5" creationId="{32B9F92B-E487-4C88-B01F-5E5F9842B91E}"/>
          </ac:picMkLst>
        </pc:picChg>
      </pc:sldChg>
      <pc:sldChg chg="modSp new mod">
        <pc:chgData name="Eric Shing" userId="55e86778-ed07-4932-b7f7-986ff6c4be43" providerId="ADAL" clId="{1B8DA63D-0640-457F-8F9E-BE472BC99255}" dt="2020-09-18T12:27:31.692" v="1394" actId="207"/>
        <pc:sldMkLst>
          <pc:docMk/>
          <pc:sldMk cId="3016954071" sldId="292"/>
        </pc:sldMkLst>
        <pc:spChg chg="mod">
          <ac:chgData name="Eric Shing" userId="55e86778-ed07-4932-b7f7-986ff6c4be43" providerId="ADAL" clId="{1B8DA63D-0640-457F-8F9E-BE472BC99255}" dt="2020-09-18T12:27:31.692" v="1394" actId="207"/>
          <ac:spMkLst>
            <pc:docMk/>
            <pc:sldMk cId="3016954071" sldId="292"/>
            <ac:spMk id="2" creationId="{33B64D8D-0B72-40B1-97BF-4145B92B462A}"/>
          </ac:spMkLst>
        </pc:spChg>
        <pc:spChg chg="mod">
          <ac:chgData name="Eric Shing" userId="55e86778-ed07-4932-b7f7-986ff6c4be43" providerId="ADAL" clId="{1B8DA63D-0640-457F-8F9E-BE472BC99255}" dt="2020-09-18T12:27:08.248" v="1392" actId="2711"/>
          <ac:spMkLst>
            <pc:docMk/>
            <pc:sldMk cId="3016954071" sldId="292"/>
            <ac:spMk id="4" creationId="{0D5E942D-D1ED-4D79-8352-FEB80768C8EF}"/>
          </ac:spMkLst>
        </pc:spChg>
      </pc:sldChg>
      <pc:sldChg chg="modSp new mod">
        <pc:chgData name="Eric Shing" userId="55e86778-ed07-4932-b7f7-986ff6c4be43" providerId="ADAL" clId="{1B8DA63D-0640-457F-8F9E-BE472BC99255}" dt="2020-09-18T13:24:10.422" v="1602" actId="207"/>
        <pc:sldMkLst>
          <pc:docMk/>
          <pc:sldMk cId="1551858936" sldId="293"/>
        </pc:sldMkLst>
        <pc:spChg chg="mod">
          <ac:chgData name="Eric Shing" userId="55e86778-ed07-4932-b7f7-986ff6c4be43" providerId="ADAL" clId="{1B8DA63D-0640-457F-8F9E-BE472BC99255}" dt="2020-09-18T13:24:10.422" v="1602" actId="207"/>
          <ac:spMkLst>
            <pc:docMk/>
            <pc:sldMk cId="1551858936" sldId="293"/>
            <ac:spMk id="2" creationId="{9587E547-1DFA-4A13-8FD2-FD7456DFD0A5}"/>
          </ac:spMkLst>
        </pc:spChg>
        <pc:spChg chg="mod">
          <ac:chgData name="Eric Shing" userId="55e86778-ed07-4932-b7f7-986ff6c4be43" providerId="ADAL" clId="{1B8DA63D-0640-457F-8F9E-BE472BC99255}" dt="2020-09-18T13:23:20.788" v="1596" actId="2711"/>
          <ac:spMkLst>
            <pc:docMk/>
            <pc:sldMk cId="1551858936" sldId="293"/>
            <ac:spMk id="4" creationId="{8F3DE212-E0D3-4526-8643-247B135DDED6}"/>
          </ac:spMkLst>
        </pc:spChg>
      </pc:sldChg>
      <pc:sldChg chg="del">
        <pc:chgData name="Eric Shing" userId="55e86778-ed07-4932-b7f7-986ff6c4be43" providerId="ADAL" clId="{1B8DA63D-0640-457F-8F9E-BE472BC99255}" dt="2020-09-18T11:14:04.086" v="531" actId="47"/>
        <pc:sldMkLst>
          <pc:docMk/>
          <pc:sldMk cId="401142380" sldId="294"/>
        </pc:sldMkLst>
      </pc:sldChg>
      <pc:sldChg chg="modSp del mod">
        <pc:chgData name="Eric Shing" userId="55e86778-ed07-4932-b7f7-986ff6c4be43" providerId="ADAL" clId="{1B8DA63D-0640-457F-8F9E-BE472BC99255}" dt="2020-09-18T11:35:58.001" v="973" actId="47"/>
        <pc:sldMkLst>
          <pc:docMk/>
          <pc:sldMk cId="1764888466" sldId="295"/>
        </pc:sldMkLst>
        <pc:spChg chg="mod">
          <ac:chgData name="Eric Shing" userId="55e86778-ed07-4932-b7f7-986ff6c4be43" providerId="ADAL" clId="{1B8DA63D-0640-457F-8F9E-BE472BC99255}" dt="2020-09-18T11:10:42.626" v="421" actId="113"/>
          <ac:spMkLst>
            <pc:docMk/>
            <pc:sldMk cId="1764888466" sldId="295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0:20.830" v="419"/>
          <ac:spMkLst>
            <pc:docMk/>
            <pc:sldMk cId="1764888466" sldId="295"/>
            <ac:spMk id="4" creationId="{6A375482-43FF-47C9-960C-4DB43F6A09FF}"/>
          </ac:spMkLst>
        </pc:spChg>
      </pc:sldChg>
      <pc:sldChg chg="del">
        <pc:chgData name="Eric Shing" userId="55e86778-ed07-4932-b7f7-986ff6c4be43" providerId="ADAL" clId="{1B8DA63D-0640-457F-8F9E-BE472BC99255}" dt="2020-09-18T11:35:57.254" v="972" actId="47"/>
        <pc:sldMkLst>
          <pc:docMk/>
          <pc:sldMk cId="2829300851" sldId="296"/>
        </pc:sldMkLst>
      </pc:sldChg>
      <pc:sldChg chg="modSp del mod">
        <pc:chgData name="Eric Shing" userId="55e86778-ed07-4932-b7f7-986ff6c4be43" providerId="ADAL" clId="{1B8DA63D-0640-457F-8F9E-BE472BC99255}" dt="2020-09-18T11:35:56.307" v="971" actId="47"/>
        <pc:sldMkLst>
          <pc:docMk/>
          <pc:sldMk cId="1735467530" sldId="297"/>
        </pc:sldMkLst>
        <pc:spChg chg="mod">
          <ac:chgData name="Eric Shing" userId="55e86778-ed07-4932-b7f7-986ff6c4be43" providerId="ADAL" clId="{1B8DA63D-0640-457F-8F9E-BE472BC99255}" dt="2020-09-18T11:12:03.311" v="513"/>
          <ac:spMkLst>
            <pc:docMk/>
            <pc:sldMk cId="1735467530" sldId="297"/>
            <ac:spMk id="4" creationId="{6A375482-43FF-47C9-960C-4DB43F6A09FF}"/>
          </ac:spMkLst>
        </pc:spChg>
      </pc:sldChg>
      <pc:sldChg chg="modSp del mod">
        <pc:chgData name="Eric Shing" userId="55e86778-ed07-4932-b7f7-986ff6c4be43" providerId="ADAL" clId="{1B8DA63D-0640-457F-8F9E-BE472BC99255}" dt="2020-09-18T11:13:59.812" v="530" actId="47"/>
        <pc:sldMkLst>
          <pc:docMk/>
          <pc:sldMk cId="903799770" sldId="298"/>
        </pc:sldMkLst>
        <pc:spChg chg="mod">
          <ac:chgData name="Eric Shing" userId="55e86778-ed07-4932-b7f7-986ff6c4be43" providerId="ADAL" clId="{1B8DA63D-0640-457F-8F9E-BE472BC99255}" dt="2020-09-18T11:13:06.171" v="524" actId="14100"/>
          <ac:spMkLst>
            <pc:docMk/>
            <pc:sldMk cId="903799770" sldId="298"/>
            <ac:spMk id="2" creationId="{891933BB-3181-40F2-BF80-509C1F9B6904}"/>
          </ac:spMkLst>
        </pc:spChg>
      </pc:sldChg>
      <pc:sldChg chg="del">
        <pc:chgData name="Eric Shing" userId="55e86778-ed07-4932-b7f7-986ff6c4be43" providerId="ADAL" clId="{1B8DA63D-0640-457F-8F9E-BE472BC99255}" dt="2020-09-18T11:13:59.812" v="530" actId="47"/>
        <pc:sldMkLst>
          <pc:docMk/>
          <pc:sldMk cId="1039997452" sldId="299"/>
        </pc:sldMkLst>
      </pc:sldChg>
      <pc:sldChg chg="modSp del mod">
        <pc:chgData name="Eric Shing" userId="55e86778-ed07-4932-b7f7-986ff6c4be43" providerId="ADAL" clId="{1B8DA63D-0640-457F-8F9E-BE472BC99255}" dt="2020-09-18T11:13:59.812" v="530" actId="47"/>
        <pc:sldMkLst>
          <pc:docMk/>
          <pc:sldMk cId="3748299353" sldId="300"/>
        </pc:sldMkLst>
        <pc:spChg chg="mod">
          <ac:chgData name="Eric Shing" userId="55e86778-ed07-4932-b7f7-986ff6c4be43" providerId="ADAL" clId="{1B8DA63D-0640-457F-8F9E-BE472BC99255}" dt="2020-09-18T11:12:43.215" v="520" actId="113"/>
          <ac:spMkLst>
            <pc:docMk/>
            <pc:sldMk cId="3748299353" sldId="300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3:26.520" v="525" actId="21"/>
          <ac:spMkLst>
            <pc:docMk/>
            <pc:sldMk cId="3748299353" sldId="300"/>
            <ac:spMk id="4" creationId="{6A375482-43FF-47C9-960C-4DB43F6A09FF}"/>
          </ac:spMkLst>
        </pc:spChg>
      </pc:sldChg>
      <pc:sldChg chg="modSp mod">
        <pc:chgData name="Eric Shing" userId="55e86778-ed07-4932-b7f7-986ff6c4be43" providerId="ADAL" clId="{1B8DA63D-0640-457F-8F9E-BE472BC99255}" dt="2020-09-18T11:35:17.739" v="969" actId="948"/>
        <pc:sldMkLst>
          <pc:docMk/>
          <pc:sldMk cId="3384891275" sldId="301"/>
        </pc:sldMkLst>
        <pc:spChg chg="mod">
          <ac:chgData name="Eric Shing" userId="55e86778-ed07-4932-b7f7-986ff6c4be43" providerId="ADAL" clId="{1B8DA63D-0640-457F-8F9E-BE472BC99255}" dt="2020-09-18T11:35:17.739" v="969" actId="948"/>
          <ac:spMkLst>
            <pc:docMk/>
            <pc:sldMk cId="3384891275" sldId="301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34:38.361" v="959"/>
          <ac:spMkLst>
            <pc:docMk/>
            <pc:sldMk cId="3384891275" sldId="301"/>
            <ac:spMk id="4" creationId="{6A375482-43FF-47C9-960C-4DB43F6A09FF}"/>
          </ac:spMkLst>
        </pc:spChg>
      </pc:sldChg>
      <pc:sldChg chg="modSp">
        <pc:chgData name="Eric Shing" userId="55e86778-ed07-4932-b7f7-986ff6c4be43" providerId="ADAL" clId="{1B8DA63D-0640-457F-8F9E-BE472BC99255}" dt="2020-09-18T12:43:51.496" v="1526" actId="207"/>
        <pc:sldMkLst>
          <pc:docMk/>
          <pc:sldMk cId="4142138493" sldId="302"/>
        </pc:sldMkLst>
        <pc:spChg chg="mod">
          <ac:chgData name="Eric Shing" userId="55e86778-ed07-4932-b7f7-986ff6c4be43" providerId="ADAL" clId="{1B8DA63D-0640-457F-8F9E-BE472BC99255}" dt="2020-09-18T12:43:51.496" v="1526" actId="207"/>
          <ac:spMkLst>
            <pc:docMk/>
            <pc:sldMk cId="4142138493" sldId="302"/>
            <ac:spMk id="2" creationId="{891933BB-3181-40F2-BF80-509C1F9B6904}"/>
          </ac:spMkLst>
        </pc:spChg>
      </pc:sldChg>
      <pc:sldChg chg="modSp mod modAnim">
        <pc:chgData name="Eric Shing" userId="55e86778-ed07-4932-b7f7-986ff6c4be43" providerId="ADAL" clId="{1B8DA63D-0640-457F-8F9E-BE472BC99255}" dt="2020-09-18T14:08:42.419" v="2079"/>
        <pc:sldMkLst>
          <pc:docMk/>
          <pc:sldMk cId="3765167034" sldId="303"/>
        </pc:sldMkLst>
        <pc:spChg chg="mod">
          <ac:chgData name="Eric Shing" userId="55e86778-ed07-4932-b7f7-986ff6c4be43" providerId="ADAL" clId="{1B8DA63D-0640-457F-8F9E-BE472BC99255}" dt="2020-09-18T12:43:19.839" v="1519" actId="207"/>
          <ac:spMkLst>
            <pc:docMk/>
            <pc:sldMk cId="3765167034" sldId="303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7:30.352" v="687" actId="27636"/>
          <ac:spMkLst>
            <pc:docMk/>
            <pc:sldMk cId="3765167034" sldId="303"/>
            <ac:spMk id="4" creationId="{6A375482-43FF-47C9-960C-4DB43F6A09FF}"/>
          </ac:spMkLst>
        </pc:spChg>
      </pc:sldChg>
      <pc:sldChg chg="modSp mod modAnim">
        <pc:chgData name="Eric Shing" userId="55e86778-ed07-4932-b7f7-986ff6c4be43" providerId="ADAL" clId="{1B8DA63D-0640-457F-8F9E-BE472BC99255}" dt="2020-09-18T14:08:19.844" v="2074"/>
        <pc:sldMkLst>
          <pc:docMk/>
          <pc:sldMk cId="250637533" sldId="304"/>
        </pc:sldMkLst>
        <pc:spChg chg="mod">
          <ac:chgData name="Eric Shing" userId="55e86778-ed07-4932-b7f7-986ff6c4be43" providerId="ADAL" clId="{1B8DA63D-0640-457F-8F9E-BE472BC99255}" dt="2020-09-18T12:43:46.352" v="1525" actId="207"/>
          <ac:spMkLst>
            <pc:docMk/>
            <pc:sldMk cId="250637533" sldId="304"/>
            <ac:spMk id="2" creationId="{891933BB-3181-40F2-BF80-509C1F9B6904}"/>
          </ac:spMkLst>
        </pc:spChg>
        <pc:spChg chg="mod">
          <ac:chgData name="Eric Shing" userId="55e86778-ed07-4932-b7f7-986ff6c4be43" providerId="ADAL" clId="{1B8DA63D-0640-457F-8F9E-BE472BC99255}" dt="2020-09-18T11:15:27.406" v="591" actId="27636"/>
          <ac:spMkLst>
            <pc:docMk/>
            <pc:sldMk cId="250637533" sldId="304"/>
            <ac:spMk id="4" creationId="{6A375482-43FF-47C9-960C-4DB43F6A09FF}"/>
          </ac:spMkLst>
        </pc:spChg>
      </pc:sldChg>
      <pc:sldChg chg="modSp mod modAnim">
        <pc:chgData name="Eric Shing" userId="55e86778-ed07-4932-b7f7-986ff6c4be43" providerId="ADAL" clId="{1B8DA63D-0640-457F-8F9E-BE472BC99255}" dt="2020-09-18T14:08:27.403" v="2076"/>
        <pc:sldMkLst>
          <pc:docMk/>
          <pc:sldMk cId="2660313748" sldId="305"/>
        </pc:sldMkLst>
        <pc:spChg chg="mod">
          <ac:chgData name="Eric Shing" userId="55e86778-ed07-4932-b7f7-986ff6c4be43" providerId="ADAL" clId="{1B8DA63D-0640-457F-8F9E-BE472BC99255}" dt="2020-09-18T12:43:38.627" v="1523" actId="113"/>
          <ac:spMkLst>
            <pc:docMk/>
            <pc:sldMk cId="2660313748" sldId="305"/>
            <ac:spMk id="2" creationId="{891933BB-3181-40F2-BF80-509C1F9B6904}"/>
          </ac:spMkLst>
        </pc:spChg>
      </pc:sldChg>
      <pc:sldChg chg="addSp delSp modSp new mod">
        <pc:chgData name="Eric Shing" userId="55e86778-ed07-4932-b7f7-986ff6c4be43" providerId="ADAL" clId="{1B8DA63D-0640-457F-8F9E-BE472BC99255}" dt="2020-09-18T12:03:42.266" v="1048" actId="1037"/>
        <pc:sldMkLst>
          <pc:docMk/>
          <pc:sldMk cId="3417641403" sldId="306"/>
        </pc:sldMkLst>
        <pc:picChg chg="add del mod">
          <ac:chgData name="Eric Shing" userId="55e86778-ed07-4932-b7f7-986ff6c4be43" providerId="ADAL" clId="{1B8DA63D-0640-457F-8F9E-BE472BC99255}" dt="2020-09-18T12:01:56.452" v="1013" actId="478"/>
          <ac:picMkLst>
            <pc:docMk/>
            <pc:sldMk cId="3417641403" sldId="306"/>
            <ac:picMk id="5" creationId="{DD8D89D3-07FF-4DBC-A1BA-9618F2337458}"/>
          </ac:picMkLst>
        </pc:picChg>
        <pc:picChg chg="add mod ord">
          <ac:chgData name="Eric Shing" userId="55e86778-ed07-4932-b7f7-986ff6c4be43" providerId="ADAL" clId="{1B8DA63D-0640-457F-8F9E-BE472BC99255}" dt="2020-09-18T12:03:42.266" v="1048" actId="1037"/>
          <ac:picMkLst>
            <pc:docMk/>
            <pc:sldMk cId="3417641403" sldId="306"/>
            <ac:picMk id="6" creationId="{63594A11-D0A8-47DA-B2D5-49E2B7989D55}"/>
          </ac:picMkLst>
        </pc:picChg>
        <pc:picChg chg="add mod">
          <ac:chgData name="Eric Shing" userId="55e86778-ed07-4932-b7f7-986ff6c4be43" providerId="ADAL" clId="{1B8DA63D-0640-457F-8F9E-BE472BC99255}" dt="2020-09-18T12:03:01.540" v="1030" actId="1035"/>
          <ac:picMkLst>
            <pc:docMk/>
            <pc:sldMk cId="3417641403" sldId="306"/>
            <ac:picMk id="7" creationId="{C0FADF37-45E7-4BED-A2EA-8C140D5C444C}"/>
          </ac:picMkLst>
        </pc:picChg>
        <pc:picChg chg="add mod ord">
          <ac:chgData name="Eric Shing" userId="55e86778-ed07-4932-b7f7-986ff6c4be43" providerId="ADAL" clId="{1B8DA63D-0640-457F-8F9E-BE472BC99255}" dt="2020-09-18T12:03:30.840" v="1042" actId="1076"/>
          <ac:picMkLst>
            <pc:docMk/>
            <pc:sldMk cId="3417641403" sldId="306"/>
            <ac:picMk id="8" creationId="{78B0C9FA-E55D-4EFD-A086-626DACE9CC39}"/>
          </ac:picMkLst>
        </pc:picChg>
        <pc:picChg chg="add mod ord">
          <ac:chgData name="Eric Shing" userId="55e86778-ed07-4932-b7f7-986ff6c4be43" providerId="ADAL" clId="{1B8DA63D-0640-457F-8F9E-BE472BC99255}" dt="2020-09-18T12:03:23.127" v="1040" actId="14100"/>
          <ac:picMkLst>
            <pc:docMk/>
            <pc:sldMk cId="3417641403" sldId="306"/>
            <ac:picMk id="9" creationId="{DF869F1A-C11B-454F-83E3-FA2AD337597E}"/>
          </ac:picMkLst>
        </pc:picChg>
        <pc:picChg chg="add mod">
          <ac:chgData name="Eric Shing" userId="55e86778-ed07-4932-b7f7-986ff6c4be43" providerId="ADAL" clId="{1B8DA63D-0640-457F-8F9E-BE472BC99255}" dt="2020-09-18T12:02:04.159" v="1016" actId="1076"/>
          <ac:picMkLst>
            <pc:docMk/>
            <pc:sldMk cId="3417641403" sldId="306"/>
            <ac:picMk id="10" creationId="{D41D1C3D-28E9-4603-9179-548BDF80DF31}"/>
          </ac:picMkLst>
        </pc:picChg>
        <pc:picChg chg="add mod">
          <ac:chgData name="Eric Shing" userId="55e86778-ed07-4932-b7f7-986ff6c4be43" providerId="ADAL" clId="{1B8DA63D-0640-457F-8F9E-BE472BC99255}" dt="2020-09-18T12:03:11.495" v="1037" actId="14100"/>
          <ac:picMkLst>
            <pc:docMk/>
            <pc:sldMk cId="3417641403" sldId="306"/>
            <ac:picMk id="1026" creationId="{4A127DAF-1CBA-46EF-8B6B-3EB9A1F87A8E}"/>
          </ac:picMkLst>
        </pc:picChg>
      </pc:sldChg>
      <pc:sldChg chg="addSp delSp modSp mod modAnim">
        <pc:chgData name="Eric Shing" userId="55e86778-ed07-4932-b7f7-986ff6c4be43" providerId="ADAL" clId="{1B8DA63D-0640-457F-8F9E-BE472BC99255}" dt="2020-09-18T14:09:14.107" v="2081"/>
        <pc:sldMkLst>
          <pc:docMk/>
          <pc:sldMk cId="2998402838" sldId="307"/>
        </pc:sldMkLst>
        <pc:spChg chg="mod">
          <ac:chgData name="Eric Shing" userId="55e86778-ed07-4932-b7f7-986ff6c4be43" providerId="ADAL" clId="{1B8DA63D-0640-457F-8F9E-BE472BC99255}" dt="2020-09-18T12:42:58.359" v="1516" actId="207"/>
          <ac:spMkLst>
            <pc:docMk/>
            <pc:sldMk cId="2998402838" sldId="307"/>
            <ac:spMk id="2" creationId="{33B64D8D-0B72-40B1-97BF-4145B92B462A}"/>
          </ac:spMkLst>
        </pc:spChg>
        <pc:spChg chg="mod">
          <ac:chgData name="Eric Shing" userId="55e86778-ed07-4932-b7f7-986ff6c4be43" providerId="ADAL" clId="{1B8DA63D-0640-457F-8F9E-BE472BC99255}" dt="2020-09-18T12:36:38.560" v="1500" actId="20577"/>
          <ac:spMkLst>
            <pc:docMk/>
            <pc:sldMk cId="2998402838" sldId="307"/>
            <ac:spMk id="4" creationId="{0D5E942D-D1ED-4D79-8352-FEB80768C8EF}"/>
          </ac:spMkLst>
        </pc:spChg>
        <pc:picChg chg="add del mod">
          <ac:chgData name="Eric Shing" userId="55e86778-ed07-4932-b7f7-986ff6c4be43" providerId="ADAL" clId="{1B8DA63D-0640-457F-8F9E-BE472BC99255}" dt="2020-09-18T12:41:39.039" v="1506" actId="478"/>
          <ac:picMkLst>
            <pc:docMk/>
            <pc:sldMk cId="2998402838" sldId="307"/>
            <ac:picMk id="5" creationId="{EF261744-3DB5-44A7-BC72-A4415C5DB7CE}"/>
          </ac:picMkLst>
        </pc:picChg>
        <pc:picChg chg="add mod">
          <ac:chgData name="Eric Shing" userId="55e86778-ed07-4932-b7f7-986ff6c4be43" providerId="ADAL" clId="{1B8DA63D-0640-457F-8F9E-BE472BC99255}" dt="2020-09-18T12:41:50.526" v="1511" actId="1076"/>
          <ac:picMkLst>
            <pc:docMk/>
            <pc:sldMk cId="2998402838" sldId="307"/>
            <ac:picMk id="6" creationId="{D8C39358-471A-43B8-B4CA-F39B4F036F43}"/>
          </ac:picMkLst>
        </pc:picChg>
      </pc:sldChg>
      <pc:sldChg chg="addSp delSp modSp mod">
        <pc:chgData name="Eric Shing" userId="55e86778-ed07-4932-b7f7-986ff6c4be43" providerId="ADAL" clId="{1B8DA63D-0640-457F-8F9E-BE472BC99255}" dt="2020-09-18T12:43:08.188" v="1518" actId="207"/>
        <pc:sldMkLst>
          <pc:docMk/>
          <pc:sldMk cId="1938437483" sldId="308"/>
        </pc:sldMkLst>
        <pc:spChg chg="mod">
          <ac:chgData name="Eric Shing" userId="55e86778-ed07-4932-b7f7-986ff6c4be43" providerId="ADAL" clId="{1B8DA63D-0640-457F-8F9E-BE472BC99255}" dt="2020-09-18T12:43:08.188" v="1518" actId="207"/>
          <ac:spMkLst>
            <pc:docMk/>
            <pc:sldMk cId="1938437483" sldId="308"/>
            <ac:spMk id="2" creationId="{33B64D8D-0B72-40B1-97BF-4145B92B462A}"/>
          </ac:spMkLst>
        </pc:spChg>
        <pc:picChg chg="add del mod">
          <ac:chgData name="Eric Shing" userId="55e86778-ed07-4932-b7f7-986ff6c4be43" providerId="ADAL" clId="{1B8DA63D-0640-457F-8F9E-BE472BC99255}" dt="2020-09-18T12:35:48.618" v="1443" actId="21"/>
          <ac:picMkLst>
            <pc:docMk/>
            <pc:sldMk cId="1938437483" sldId="308"/>
            <ac:picMk id="5" creationId="{92E09C30-209D-467A-9962-79E09A415294}"/>
          </ac:picMkLst>
        </pc:picChg>
      </pc:sldChg>
      <pc:sldChg chg="addSp modSp new mod">
        <pc:chgData name="Eric Shing" userId="55e86778-ed07-4932-b7f7-986ff6c4be43" providerId="ADAL" clId="{1B8DA63D-0640-457F-8F9E-BE472BC99255}" dt="2020-09-18T12:36:01.569" v="1447" actId="1076"/>
        <pc:sldMkLst>
          <pc:docMk/>
          <pc:sldMk cId="1472173986" sldId="310"/>
        </pc:sldMkLst>
        <pc:picChg chg="add mod">
          <ac:chgData name="Eric Shing" userId="55e86778-ed07-4932-b7f7-986ff6c4be43" providerId="ADAL" clId="{1B8DA63D-0640-457F-8F9E-BE472BC99255}" dt="2020-09-18T12:36:01.569" v="1447" actId="1076"/>
          <ac:picMkLst>
            <pc:docMk/>
            <pc:sldMk cId="1472173986" sldId="310"/>
            <ac:picMk id="6" creationId="{163DF6B8-337A-403E-8663-9C8DF0D5045C}"/>
          </ac:picMkLst>
        </pc:picChg>
      </pc:sldChg>
      <pc:sldChg chg="addSp modSp new del mod">
        <pc:chgData name="Eric Shing" userId="55e86778-ed07-4932-b7f7-986ff6c4be43" providerId="ADAL" clId="{1B8DA63D-0640-457F-8F9E-BE472BC99255}" dt="2020-09-18T13:49:06.936" v="1819" actId="47"/>
        <pc:sldMkLst>
          <pc:docMk/>
          <pc:sldMk cId="128320631" sldId="311"/>
        </pc:sldMkLst>
        <pc:spChg chg="mod">
          <ac:chgData name="Eric Shing" userId="55e86778-ed07-4932-b7f7-986ff6c4be43" providerId="ADAL" clId="{1B8DA63D-0640-457F-8F9E-BE472BC99255}" dt="2020-09-18T13:36:22.854" v="1764" actId="207"/>
          <ac:spMkLst>
            <pc:docMk/>
            <pc:sldMk cId="128320631" sldId="311"/>
            <ac:spMk id="2" creationId="{6CFE017F-24EE-4DE3-9B91-FE02E6D4CE37}"/>
          </ac:spMkLst>
        </pc:spChg>
        <pc:spChg chg="mod">
          <ac:chgData name="Eric Shing" userId="55e86778-ed07-4932-b7f7-986ff6c4be43" providerId="ADAL" clId="{1B8DA63D-0640-457F-8F9E-BE472BC99255}" dt="2020-09-18T13:35:25.285" v="1741" actId="20577"/>
          <ac:spMkLst>
            <pc:docMk/>
            <pc:sldMk cId="128320631" sldId="311"/>
            <ac:spMk id="4" creationId="{54C18564-8173-4F96-AC32-3286EB7066BA}"/>
          </ac:spMkLst>
        </pc:spChg>
        <pc:picChg chg="add mod">
          <ac:chgData name="Eric Shing" userId="55e86778-ed07-4932-b7f7-986ff6c4be43" providerId="ADAL" clId="{1B8DA63D-0640-457F-8F9E-BE472BC99255}" dt="2020-09-18T13:36:38.972" v="1768" actId="1076"/>
          <ac:picMkLst>
            <pc:docMk/>
            <pc:sldMk cId="128320631" sldId="311"/>
            <ac:picMk id="6" creationId="{BCE306F8-3BC2-4B72-B17A-03F262258D66}"/>
          </ac:picMkLst>
        </pc:picChg>
      </pc:sldChg>
      <pc:sldChg chg="addSp delSp modSp new mod delAnim modAnim">
        <pc:chgData name="Eric Shing" userId="55e86778-ed07-4932-b7f7-986ff6c4be43" providerId="ADAL" clId="{1B8DA63D-0640-457F-8F9E-BE472BC99255}" dt="2020-09-18T14:19:57.529" v="2110"/>
        <pc:sldMkLst>
          <pc:docMk/>
          <pc:sldMk cId="894864604" sldId="312"/>
        </pc:sldMkLst>
        <pc:spChg chg="del mod">
          <ac:chgData name="Eric Shing" userId="55e86778-ed07-4932-b7f7-986ff6c4be43" providerId="ADAL" clId="{1B8DA63D-0640-457F-8F9E-BE472BC99255}" dt="2020-09-18T14:00:48.148" v="2036" actId="478"/>
          <ac:spMkLst>
            <pc:docMk/>
            <pc:sldMk cId="894864604" sldId="312"/>
            <ac:spMk id="2" creationId="{86D31D50-DD06-4074-97A8-BC0F192D412B}"/>
          </ac:spMkLst>
        </pc:spChg>
        <pc:spChg chg="del mod">
          <ac:chgData name="Eric Shing" userId="55e86778-ed07-4932-b7f7-986ff6c4be43" providerId="ADAL" clId="{1B8DA63D-0640-457F-8F9E-BE472BC99255}" dt="2020-09-18T14:00:46.105" v="2035" actId="478"/>
          <ac:spMkLst>
            <pc:docMk/>
            <pc:sldMk cId="894864604" sldId="312"/>
            <ac:spMk id="4" creationId="{8DAF741A-EC69-4420-BBBF-A648E72F7C2D}"/>
          </ac:spMkLst>
        </pc:spChg>
        <pc:picChg chg="add mod ord">
          <ac:chgData name="Eric Shing" userId="55e86778-ed07-4932-b7f7-986ff6c4be43" providerId="ADAL" clId="{1B8DA63D-0640-457F-8F9E-BE472BC99255}" dt="2020-09-18T14:19:51.544" v="2109" actId="167"/>
          <ac:picMkLst>
            <pc:docMk/>
            <pc:sldMk cId="894864604" sldId="312"/>
            <ac:picMk id="5" creationId="{3662702D-BE67-41AA-A781-277BC269A56D}"/>
          </ac:picMkLst>
        </pc:picChg>
        <pc:picChg chg="add mod">
          <ac:chgData name="Eric Shing" userId="55e86778-ed07-4932-b7f7-986ff6c4be43" providerId="ADAL" clId="{1B8DA63D-0640-457F-8F9E-BE472BC99255}" dt="2020-09-18T14:05:38.697" v="2055" actId="1076"/>
          <ac:picMkLst>
            <pc:docMk/>
            <pc:sldMk cId="894864604" sldId="312"/>
            <ac:picMk id="6" creationId="{5FF426AB-8D65-4DC1-9E12-FE3A5E1887CE}"/>
          </ac:picMkLst>
        </pc:picChg>
        <pc:picChg chg="add mod">
          <ac:chgData name="Eric Shing" userId="55e86778-ed07-4932-b7f7-986ff6c4be43" providerId="ADAL" clId="{1B8DA63D-0640-457F-8F9E-BE472BC99255}" dt="2020-09-18T14:05:54.366" v="2061" actId="1076"/>
          <ac:picMkLst>
            <pc:docMk/>
            <pc:sldMk cId="894864604" sldId="312"/>
            <ac:picMk id="7" creationId="{C927E928-63D8-43A5-8CDA-303AAD412F05}"/>
          </ac:picMkLst>
        </pc:picChg>
        <pc:picChg chg="add del mod">
          <ac:chgData name="Eric Shing" userId="55e86778-ed07-4932-b7f7-986ff6c4be43" providerId="ADAL" clId="{1B8DA63D-0640-457F-8F9E-BE472BC99255}" dt="2020-09-18T14:17:12.505" v="2098" actId="478"/>
          <ac:picMkLst>
            <pc:docMk/>
            <pc:sldMk cId="894864604" sldId="312"/>
            <ac:picMk id="8" creationId="{5A04B11B-B54F-4CE4-A04E-3E47786FF2F3}"/>
          </ac:picMkLst>
        </pc:picChg>
        <pc:picChg chg="add mod">
          <ac:chgData name="Eric Shing" userId="55e86778-ed07-4932-b7f7-986ff6c4be43" providerId="ADAL" clId="{1B8DA63D-0640-457F-8F9E-BE472BC99255}" dt="2020-09-18T14:17:25.023" v="2102" actId="14100"/>
          <ac:picMkLst>
            <pc:docMk/>
            <pc:sldMk cId="894864604" sldId="312"/>
            <ac:picMk id="9" creationId="{D4C74887-F154-4AF8-A1C3-AFE9A9759F3B}"/>
          </ac:picMkLst>
        </pc:picChg>
        <pc:picChg chg="add mod ord">
          <ac:chgData name="Eric Shing" userId="55e86778-ed07-4932-b7f7-986ff6c4be43" providerId="ADAL" clId="{1B8DA63D-0640-457F-8F9E-BE472BC99255}" dt="2020-09-18T14:19:46.903" v="2108" actId="167"/>
          <ac:picMkLst>
            <pc:docMk/>
            <pc:sldMk cId="894864604" sldId="312"/>
            <ac:picMk id="10" creationId="{45C20EE9-DF93-4559-9158-E6409543A2AC}"/>
          </ac:picMkLst>
        </pc:picChg>
        <pc:picChg chg="add del mod">
          <ac:chgData name="Eric Shing" userId="55e86778-ed07-4932-b7f7-986ff6c4be43" providerId="ADAL" clId="{1B8DA63D-0640-457F-8F9E-BE472BC99255}" dt="2020-09-18T14:06:18.097" v="2062" actId="478"/>
          <ac:picMkLst>
            <pc:docMk/>
            <pc:sldMk cId="894864604" sldId="312"/>
            <ac:picMk id="3074" creationId="{3C64523D-092B-4EB2-B215-401380B648C7}"/>
          </ac:picMkLst>
        </pc:picChg>
      </pc:sldChg>
      <pc:sldChg chg="new del">
        <pc:chgData name="Eric Shing" userId="55e86778-ed07-4932-b7f7-986ff6c4be43" providerId="ADAL" clId="{1B8DA63D-0640-457F-8F9E-BE472BC99255}" dt="2020-09-18T14:10:01.673" v="2090" actId="47"/>
        <pc:sldMkLst>
          <pc:docMk/>
          <pc:sldMk cId="2732931837" sldId="313"/>
        </pc:sldMkLst>
      </pc:sldChg>
      <pc:sldChg chg="new del">
        <pc:chgData name="Eric Shing" userId="55e86778-ed07-4932-b7f7-986ff6c4be43" providerId="ADAL" clId="{1B8DA63D-0640-457F-8F9E-BE472BC99255}" dt="2020-09-18T14:10:02.397" v="2091" actId="47"/>
        <pc:sldMkLst>
          <pc:docMk/>
          <pc:sldMk cId="1163194195" sldId="314"/>
        </pc:sldMkLst>
      </pc:sldChg>
      <pc:sldChg chg="modSp mod modAnim">
        <pc:chgData name="Eric Shing" userId="55e86778-ed07-4932-b7f7-986ff6c4be43" providerId="ADAL" clId="{1B8DA63D-0640-457F-8F9E-BE472BC99255}" dt="2020-09-18T14:09:27.406" v="2083"/>
        <pc:sldMkLst>
          <pc:docMk/>
          <pc:sldMk cId="960633709" sldId="315"/>
        </pc:sldMkLst>
        <pc:spChg chg="mod">
          <ac:chgData name="Eric Shing" userId="55e86778-ed07-4932-b7f7-986ff6c4be43" providerId="ADAL" clId="{1B8DA63D-0640-457F-8F9E-BE472BC99255}" dt="2020-09-18T13:25:59.739" v="1627" actId="113"/>
          <ac:spMkLst>
            <pc:docMk/>
            <pc:sldMk cId="960633709" sldId="315"/>
            <ac:spMk id="2" creationId="{9587E547-1DFA-4A13-8FD2-FD7456DFD0A5}"/>
          </ac:spMkLst>
        </pc:spChg>
      </pc:sldChg>
      <pc:sldChg chg="addSp delSp modSp mod modAnim">
        <pc:chgData name="Eric Shing" userId="55e86778-ed07-4932-b7f7-986ff6c4be43" providerId="ADAL" clId="{1B8DA63D-0640-457F-8F9E-BE472BC99255}" dt="2020-09-18T14:09:40.681" v="2086"/>
        <pc:sldMkLst>
          <pc:docMk/>
          <pc:sldMk cId="3711205641" sldId="316"/>
        </pc:sldMkLst>
        <pc:spChg chg="mod">
          <ac:chgData name="Eric Shing" userId="55e86778-ed07-4932-b7f7-986ff6c4be43" providerId="ADAL" clId="{1B8DA63D-0640-457F-8F9E-BE472BC99255}" dt="2020-09-18T13:48:39.896" v="1796" actId="14100"/>
          <ac:spMkLst>
            <pc:docMk/>
            <pc:sldMk cId="3711205641" sldId="316"/>
            <ac:spMk id="2" creationId="{9587E547-1DFA-4A13-8FD2-FD7456DFD0A5}"/>
          </ac:spMkLst>
        </pc:spChg>
        <pc:picChg chg="add del mod">
          <ac:chgData name="Eric Shing" userId="55e86778-ed07-4932-b7f7-986ff6c4be43" providerId="ADAL" clId="{1B8DA63D-0640-457F-8F9E-BE472BC99255}" dt="2020-09-18T13:36:29.878" v="1765" actId="21"/>
          <ac:picMkLst>
            <pc:docMk/>
            <pc:sldMk cId="3711205641" sldId="316"/>
            <ac:picMk id="5" creationId="{53F08DB5-68B0-4A7A-9CA7-C5888AEC10AC}"/>
          </ac:picMkLst>
        </pc:picChg>
        <pc:picChg chg="add mod">
          <ac:chgData name="Eric Shing" userId="55e86778-ed07-4932-b7f7-986ff6c4be43" providerId="ADAL" clId="{1B8DA63D-0640-457F-8F9E-BE472BC99255}" dt="2020-09-18T13:48:46.146" v="1798" actId="1076"/>
          <ac:picMkLst>
            <pc:docMk/>
            <pc:sldMk cId="3711205641" sldId="316"/>
            <ac:picMk id="6" creationId="{D1C90FA0-2FD0-492D-8219-5F16CA488AA1}"/>
          </ac:picMkLst>
        </pc:picChg>
        <pc:picChg chg="add mod">
          <ac:chgData name="Eric Shing" userId="55e86778-ed07-4932-b7f7-986ff6c4be43" providerId="ADAL" clId="{1B8DA63D-0640-457F-8F9E-BE472BC99255}" dt="2020-09-18T13:49:01.301" v="1818" actId="1038"/>
          <ac:picMkLst>
            <pc:docMk/>
            <pc:sldMk cId="3711205641" sldId="316"/>
            <ac:picMk id="8" creationId="{7C1F5E32-5B22-47E6-BE76-C9C0A6673EE6}"/>
          </ac:picMkLst>
        </pc:picChg>
      </pc:sldChg>
      <pc:sldChg chg="delSp modSp mod modAnim">
        <pc:chgData name="Eric Shing" userId="55e86778-ed07-4932-b7f7-986ff6c4be43" providerId="ADAL" clId="{1B8DA63D-0640-457F-8F9E-BE472BC99255}" dt="2020-09-19T03:28:17.864" v="2248"/>
        <pc:sldMkLst>
          <pc:docMk/>
          <pc:sldMk cId="3596925777" sldId="317"/>
        </pc:sldMkLst>
        <pc:spChg chg="mod">
          <ac:chgData name="Eric Shing" userId="55e86778-ed07-4932-b7f7-986ff6c4be43" providerId="ADAL" clId="{1B8DA63D-0640-457F-8F9E-BE472BC99255}" dt="2020-09-18T13:57:27.718" v="1951" actId="113"/>
          <ac:spMkLst>
            <pc:docMk/>
            <pc:sldMk cId="3596925777" sldId="317"/>
            <ac:spMk id="2" creationId="{9587E547-1DFA-4A13-8FD2-FD7456DFD0A5}"/>
          </ac:spMkLst>
        </pc:spChg>
        <pc:picChg chg="del">
          <ac:chgData name="Eric Shing" userId="55e86778-ed07-4932-b7f7-986ff6c4be43" providerId="ADAL" clId="{1B8DA63D-0640-457F-8F9E-BE472BC99255}" dt="2020-09-18T13:50:49.618" v="1862" actId="478"/>
          <ac:picMkLst>
            <pc:docMk/>
            <pc:sldMk cId="3596925777" sldId="317"/>
            <ac:picMk id="6" creationId="{D1C90FA0-2FD0-492D-8219-5F16CA488AA1}"/>
          </ac:picMkLst>
        </pc:picChg>
        <pc:picChg chg="del">
          <ac:chgData name="Eric Shing" userId="55e86778-ed07-4932-b7f7-986ff6c4be43" providerId="ADAL" clId="{1B8DA63D-0640-457F-8F9E-BE472BC99255}" dt="2020-09-18T13:50:50.215" v="1863" actId="478"/>
          <ac:picMkLst>
            <pc:docMk/>
            <pc:sldMk cId="3596925777" sldId="317"/>
            <ac:picMk id="8" creationId="{7C1F5E32-5B22-47E6-BE76-C9C0A6673EE6}"/>
          </ac:picMkLst>
        </pc:picChg>
      </pc:sldChg>
      <pc:sldChg chg="del">
        <pc:chgData name="Eric Shing" userId="55e86778-ed07-4932-b7f7-986ff6c4be43" providerId="ADAL" clId="{1B8DA63D-0640-457F-8F9E-BE472BC99255}" dt="2020-09-18T13:57:34.593" v="1952" actId="47"/>
        <pc:sldMkLst>
          <pc:docMk/>
          <pc:sldMk cId="2360560671" sldId="318"/>
        </pc:sldMkLst>
      </pc:sldChg>
      <pc:sldChg chg="new del">
        <pc:chgData name="Eric Shing" userId="55e86778-ed07-4932-b7f7-986ff6c4be43" providerId="ADAL" clId="{1B8DA63D-0640-457F-8F9E-BE472BC99255}" dt="2020-09-19T03:15:48.037" v="2114" actId="47"/>
        <pc:sldMkLst>
          <pc:docMk/>
          <pc:sldMk cId="3362818229" sldId="318"/>
        </pc:sldMkLst>
      </pc:sldChg>
      <pc:sldChg chg="modSp">
        <pc:chgData name="Eric Shing" userId="55e86778-ed07-4932-b7f7-986ff6c4be43" providerId="ADAL" clId="{1B8DA63D-0640-457F-8F9E-BE472BC99255}" dt="2020-09-19T03:15:37.366" v="2113" actId="113"/>
        <pc:sldMkLst>
          <pc:docMk/>
          <pc:sldMk cId="1087438495" sldId="319"/>
        </pc:sldMkLst>
        <pc:spChg chg="mod">
          <ac:chgData name="Eric Shing" userId="55e86778-ed07-4932-b7f7-986ff6c4be43" providerId="ADAL" clId="{1B8DA63D-0640-457F-8F9E-BE472BC99255}" dt="2020-09-19T03:15:37.366" v="2113" actId="113"/>
          <ac:spMkLst>
            <pc:docMk/>
            <pc:sldMk cId="1087438495" sldId="319"/>
            <ac:spMk id="2" creationId="{9587E547-1DFA-4A13-8FD2-FD7456DFD0A5}"/>
          </ac:spMkLst>
        </pc:spChg>
      </pc:sldChg>
      <pc:sldChg chg="addSp delSp modSp new mod ord modAnim">
        <pc:chgData name="Eric Shing" userId="55e86778-ed07-4932-b7f7-986ff6c4be43" providerId="ADAL" clId="{1B8DA63D-0640-457F-8F9E-BE472BC99255}" dt="2020-09-19T03:26:46.125" v="2246"/>
        <pc:sldMkLst>
          <pc:docMk/>
          <pc:sldMk cId="4255057992" sldId="320"/>
        </pc:sldMkLst>
        <pc:spChg chg="mod">
          <ac:chgData name="Eric Shing" userId="55e86778-ed07-4932-b7f7-986ff6c4be43" providerId="ADAL" clId="{1B8DA63D-0640-457F-8F9E-BE472BC99255}" dt="2020-09-19T03:18:15.798" v="2219"/>
          <ac:spMkLst>
            <pc:docMk/>
            <pc:sldMk cId="4255057992" sldId="320"/>
            <ac:spMk id="4" creationId="{5D913C4B-72F9-4B83-A406-4739843D1BE7}"/>
          </ac:spMkLst>
        </pc:spChg>
        <pc:picChg chg="add mod ord">
          <ac:chgData name="Eric Shing" userId="55e86778-ed07-4932-b7f7-986ff6c4be43" providerId="ADAL" clId="{1B8DA63D-0640-457F-8F9E-BE472BC99255}" dt="2020-09-19T03:20:59.205" v="2231" actId="1037"/>
          <ac:picMkLst>
            <pc:docMk/>
            <pc:sldMk cId="4255057992" sldId="320"/>
            <ac:picMk id="5" creationId="{424ABF37-B3EB-494D-A986-930F3DE50220}"/>
          </ac:picMkLst>
        </pc:picChg>
        <pc:picChg chg="add del mod">
          <ac:chgData name="Eric Shing" userId="55e86778-ed07-4932-b7f7-986ff6c4be43" providerId="ADAL" clId="{1B8DA63D-0640-457F-8F9E-BE472BC99255}" dt="2020-09-19T03:22:47.157" v="2236" actId="478"/>
          <ac:picMkLst>
            <pc:docMk/>
            <pc:sldMk cId="4255057992" sldId="320"/>
            <ac:picMk id="6" creationId="{428CE213-A884-4BF5-A12D-D393C121EC74}"/>
          </ac:picMkLst>
        </pc:picChg>
        <pc:picChg chg="add del mod">
          <ac:chgData name="Eric Shing" userId="55e86778-ed07-4932-b7f7-986ff6c4be43" providerId="ADAL" clId="{1B8DA63D-0640-457F-8F9E-BE472BC99255}" dt="2020-09-19T03:26:04.572" v="2239" actId="478"/>
          <ac:picMkLst>
            <pc:docMk/>
            <pc:sldMk cId="4255057992" sldId="320"/>
            <ac:picMk id="7" creationId="{5AF35CDE-8A6D-4C93-865F-AEFEF71D6933}"/>
          </ac:picMkLst>
        </pc:picChg>
        <pc:picChg chg="add mod">
          <ac:chgData name="Eric Shing" userId="55e86778-ed07-4932-b7f7-986ff6c4be43" providerId="ADAL" clId="{1B8DA63D-0640-457F-8F9E-BE472BC99255}" dt="2020-09-19T03:26:33.168" v="2244" actId="1076"/>
          <ac:picMkLst>
            <pc:docMk/>
            <pc:sldMk cId="4255057992" sldId="320"/>
            <ac:picMk id="8" creationId="{1E170723-B7AA-46A6-B2B3-46FAEC7666C6}"/>
          </ac:picMkLst>
        </pc:picChg>
      </pc:sldChg>
      <pc:sldChg chg="del">
        <pc:chgData name="Eric Shing" userId="55e86778-ed07-4932-b7f7-986ff6c4be43" providerId="ADAL" clId="{1B8DA63D-0640-457F-8F9E-BE472BC99255}" dt="2020-09-17T09:07:29.705" v="19" actId="47"/>
        <pc:sldMkLst>
          <pc:docMk/>
          <pc:sldMk cId="2435898706" sldId="363"/>
        </pc:sldMkLst>
      </pc:sldChg>
      <pc:sldChg chg="del">
        <pc:chgData name="Eric Shing" userId="55e86778-ed07-4932-b7f7-986ff6c4be43" providerId="ADAL" clId="{1B8DA63D-0640-457F-8F9E-BE472BC99255}" dt="2020-09-17T09:07:30.191" v="20" actId="47"/>
        <pc:sldMkLst>
          <pc:docMk/>
          <pc:sldMk cId="2187031037" sldId="370"/>
        </pc:sldMkLst>
      </pc:sldChg>
      <pc:sldChg chg="del">
        <pc:chgData name="Eric Shing" userId="55e86778-ed07-4932-b7f7-986ff6c4be43" providerId="ADAL" clId="{1B8DA63D-0640-457F-8F9E-BE472BC99255}" dt="2020-09-17T09:07:27.876" v="18" actId="47"/>
        <pc:sldMkLst>
          <pc:docMk/>
          <pc:sldMk cId="534395975" sldId="371"/>
        </pc:sldMkLst>
      </pc:sldChg>
      <pc:sldChg chg="del">
        <pc:chgData name="Eric Shing" userId="55e86778-ed07-4932-b7f7-986ff6c4be43" providerId="ADAL" clId="{1B8DA63D-0640-457F-8F9E-BE472BC99255}" dt="2020-09-17T09:07:32.783" v="28" actId="47"/>
        <pc:sldMkLst>
          <pc:docMk/>
          <pc:sldMk cId="2046247370" sldId="372"/>
        </pc:sldMkLst>
      </pc:sldChg>
      <pc:sldChg chg="del">
        <pc:chgData name="Eric Shing" userId="55e86778-ed07-4932-b7f7-986ff6c4be43" providerId="ADAL" clId="{1B8DA63D-0640-457F-8F9E-BE472BC99255}" dt="2020-09-17T09:07:33.428" v="30" actId="47"/>
        <pc:sldMkLst>
          <pc:docMk/>
          <pc:sldMk cId="2538628798" sldId="373"/>
        </pc:sldMkLst>
      </pc:sldChg>
      <pc:sldChg chg="del">
        <pc:chgData name="Eric Shing" userId="55e86778-ed07-4932-b7f7-986ff6c4be43" providerId="ADAL" clId="{1B8DA63D-0640-457F-8F9E-BE472BC99255}" dt="2020-09-17T09:07:33.726" v="31" actId="47"/>
        <pc:sldMkLst>
          <pc:docMk/>
          <pc:sldMk cId="2804040420" sldId="374"/>
        </pc:sldMkLst>
      </pc:sldChg>
      <pc:sldChg chg="del">
        <pc:chgData name="Eric Shing" userId="55e86778-ed07-4932-b7f7-986ff6c4be43" providerId="ADAL" clId="{1B8DA63D-0640-457F-8F9E-BE472BC99255}" dt="2020-09-17T09:07:35.870" v="33" actId="47"/>
        <pc:sldMkLst>
          <pc:docMk/>
          <pc:sldMk cId="2955995940" sldId="375"/>
        </pc:sldMkLst>
      </pc:sldChg>
      <pc:sldChg chg="del">
        <pc:chgData name="Eric Shing" userId="55e86778-ed07-4932-b7f7-986ff6c4be43" providerId="ADAL" clId="{1B8DA63D-0640-457F-8F9E-BE472BC99255}" dt="2020-09-17T09:07:31.508" v="24" actId="47"/>
        <pc:sldMkLst>
          <pc:docMk/>
          <pc:sldMk cId="3577856326" sldId="378"/>
        </pc:sldMkLst>
      </pc:sldChg>
      <pc:sldChg chg="del">
        <pc:chgData name="Eric Shing" userId="55e86778-ed07-4932-b7f7-986ff6c4be43" providerId="ADAL" clId="{1B8DA63D-0640-457F-8F9E-BE472BC99255}" dt="2020-09-17T09:07:30.516" v="21" actId="47"/>
        <pc:sldMkLst>
          <pc:docMk/>
          <pc:sldMk cId="4124033927" sldId="379"/>
        </pc:sldMkLst>
      </pc:sldChg>
      <pc:sldChg chg="del">
        <pc:chgData name="Eric Shing" userId="55e86778-ed07-4932-b7f7-986ff6c4be43" providerId="ADAL" clId="{1B8DA63D-0640-457F-8F9E-BE472BC99255}" dt="2020-09-17T09:07:31.208" v="23" actId="47"/>
        <pc:sldMkLst>
          <pc:docMk/>
          <pc:sldMk cId="2973141513" sldId="380"/>
        </pc:sldMkLst>
      </pc:sldChg>
      <pc:sldChg chg="del">
        <pc:chgData name="Eric Shing" userId="55e86778-ed07-4932-b7f7-986ff6c4be43" providerId="ADAL" clId="{1B8DA63D-0640-457F-8F9E-BE472BC99255}" dt="2020-09-17T09:07:30.850" v="22" actId="47"/>
        <pc:sldMkLst>
          <pc:docMk/>
          <pc:sldMk cId="467178649" sldId="381"/>
        </pc:sldMkLst>
      </pc:sldChg>
      <pc:sldChg chg="del">
        <pc:chgData name="Eric Shing" userId="55e86778-ed07-4932-b7f7-986ff6c4be43" providerId="ADAL" clId="{1B8DA63D-0640-457F-8F9E-BE472BC99255}" dt="2020-09-17T09:07:31.832" v="25" actId="47"/>
        <pc:sldMkLst>
          <pc:docMk/>
          <pc:sldMk cId="2134126479" sldId="382"/>
        </pc:sldMkLst>
      </pc:sldChg>
      <pc:sldChg chg="del">
        <pc:chgData name="Eric Shing" userId="55e86778-ed07-4932-b7f7-986ff6c4be43" providerId="ADAL" clId="{1B8DA63D-0640-457F-8F9E-BE472BC99255}" dt="2020-09-17T09:07:32.466" v="27" actId="47"/>
        <pc:sldMkLst>
          <pc:docMk/>
          <pc:sldMk cId="975265331" sldId="383"/>
        </pc:sldMkLst>
      </pc:sldChg>
      <pc:sldChg chg="del">
        <pc:chgData name="Eric Shing" userId="55e86778-ed07-4932-b7f7-986ff6c4be43" providerId="ADAL" clId="{1B8DA63D-0640-457F-8F9E-BE472BC99255}" dt="2020-09-17T09:07:33.117" v="29" actId="47"/>
        <pc:sldMkLst>
          <pc:docMk/>
          <pc:sldMk cId="2485509683" sldId="385"/>
        </pc:sldMkLst>
      </pc:sldChg>
      <pc:sldChg chg="del">
        <pc:chgData name="Eric Shing" userId="55e86778-ed07-4932-b7f7-986ff6c4be43" providerId="ADAL" clId="{1B8DA63D-0640-457F-8F9E-BE472BC99255}" dt="2020-09-17T09:07:32.155" v="26" actId="47"/>
        <pc:sldMkLst>
          <pc:docMk/>
          <pc:sldMk cId="2774605857" sldId="386"/>
        </pc:sldMkLst>
      </pc:sldChg>
      <pc:sldChg chg="del">
        <pc:chgData name="Eric Shing" userId="55e86778-ed07-4932-b7f7-986ff6c4be43" providerId="ADAL" clId="{1B8DA63D-0640-457F-8F9E-BE472BC99255}" dt="2020-09-17T09:07:34.164" v="32" actId="47"/>
        <pc:sldMkLst>
          <pc:docMk/>
          <pc:sldMk cId="156145552" sldId="387"/>
        </pc:sldMkLst>
      </pc:sldChg>
    </pc:docChg>
  </pc:docChgLst>
  <pc:docChgLst>
    <pc:chgData name="Eric Shing" userId="55e86778-ed07-4932-b7f7-986ff6c4be43" providerId="ADAL" clId="{F522C384-2D28-4123-A3D3-DD5F237B8C2F}"/>
    <pc:docChg chg="undo redo custSel addSld delSld modSld sldOrd">
      <pc:chgData name="Eric Shing" userId="55e86778-ed07-4932-b7f7-986ff6c4be43" providerId="ADAL" clId="{F522C384-2D28-4123-A3D3-DD5F237B8C2F}" dt="2020-10-03T07:36:17.904" v="4255"/>
      <pc:docMkLst>
        <pc:docMk/>
      </pc:docMkLst>
      <pc:sldChg chg="modSp mod">
        <pc:chgData name="Eric Shing" userId="55e86778-ed07-4932-b7f7-986ff6c4be43" providerId="ADAL" clId="{F522C384-2D28-4123-A3D3-DD5F237B8C2F}" dt="2020-10-03T06:52:12.736" v="3696" actId="6549"/>
        <pc:sldMkLst>
          <pc:docMk/>
          <pc:sldMk cId="0" sldId="287"/>
        </pc:sldMkLst>
        <pc:spChg chg="mod">
          <ac:chgData name="Eric Shing" userId="55e86778-ed07-4932-b7f7-986ff6c4be43" providerId="ADAL" clId="{F522C384-2D28-4123-A3D3-DD5F237B8C2F}" dt="2020-10-02T14:17:35.081" v="103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F522C384-2D28-4123-A3D3-DD5F237B8C2F}" dt="2020-10-03T06:52:12.736" v="3696" actId="6549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F522C384-2D28-4123-A3D3-DD5F237B8C2F}" dt="2020-10-03T01:07:31.060" v="2218" actId="47"/>
        <pc:sldMkLst>
          <pc:docMk/>
          <pc:sldMk cId="4092233900" sldId="288"/>
        </pc:sldMkLst>
      </pc:sldChg>
      <pc:sldChg chg="del">
        <pc:chgData name="Eric Shing" userId="55e86778-ed07-4932-b7f7-986ff6c4be43" providerId="ADAL" clId="{F522C384-2D28-4123-A3D3-DD5F237B8C2F}" dt="2020-10-03T01:07:34.623" v="2225" actId="47"/>
        <pc:sldMkLst>
          <pc:docMk/>
          <pc:sldMk cId="272490904" sldId="290"/>
        </pc:sldMkLst>
      </pc:sldChg>
      <pc:sldChg chg="del">
        <pc:chgData name="Eric Shing" userId="55e86778-ed07-4932-b7f7-986ff6c4be43" providerId="ADAL" clId="{F522C384-2D28-4123-A3D3-DD5F237B8C2F}" dt="2020-10-03T01:07:35.430" v="2226" actId="47"/>
        <pc:sldMkLst>
          <pc:docMk/>
          <pc:sldMk cId="1537131283" sldId="291"/>
        </pc:sldMkLst>
      </pc:sldChg>
      <pc:sldChg chg="del">
        <pc:chgData name="Eric Shing" userId="55e86778-ed07-4932-b7f7-986ff6c4be43" providerId="ADAL" clId="{F522C384-2D28-4123-A3D3-DD5F237B8C2F}" dt="2020-10-03T01:07:36.110" v="2227" actId="47"/>
        <pc:sldMkLst>
          <pc:docMk/>
          <pc:sldMk cId="3016954071" sldId="292"/>
        </pc:sldMkLst>
      </pc:sldChg>
      <pc:sldChg chg="del">
        <pc:chgData name="Eric Shing" userId="55e86778-ed07-4932-b7f7-986ff6c4be43" providerId="ADAL" clId="{F522C384-2D28-4123-A3D3-DD5F237B8C2F}" dt="2020-10-03T01:07:38.960" v="2232" actId="47"/>
        <pc:sldMkLst>
          <pc:docMk/>
          <pc:sldMk cId="1551858936" sldId="293"/>
        </pc:sldMkLst>
      </pc:sldChg>
      <pc:sldChg chg="del">
        <pc:chgData name="Eric Shing" userId="55e86778-ed07-4932-b7f7-986ff6c4be43" providerId="ADAL" clId="{F522C384-2D28-4123-A3D3-DD5F237B8C2F}" dt="2020-10-03T01:07:33.600" v="2223" actId="47"/>
        <pc:sldMkLst>
          <pc:docMk/>
          <pc:sldMk cId="3384891275" sldId="301"/>
        </pc:sldMkLst>
      </pc:sldChg>
      <pc:sldChg chg="del">
        <pc:chgData name="Eric Shing" userId="55e86778-ed07-4932-b7f7-986ff6c4be43" providerId="ADAL" clId="{F522C384-2D28-4123-A3D3-DD5F237B8C2F}" dt="2020-10-03T01:07:31.721" v="2219" actId="47"/>
        <pc:sldMkLst>
          <pc:docMk/>
          <pc:sldMk cId="4142138493" sldId="302"/>
        </pc:sldMkLst>
      </pc:sldChg>
      <pc:sldChg chg="del">
        <pc:chgData name="Eric Shing" userId="55e86778-ed07-4932-b7f7-986ff6c4be43" providerId="ADAL" clId="{F522C384-2D28-4123-A3D3-DD5F237B8C2F}" dt="2020-10-03T01:07:33.193" v="2222" actId="47"/>
        <pc:sldMkLst>
          <pc:docMk/>
          <pc:sldMk cId="3765167034" sldId="303"/>
        </pc:sldMkLst>
      </pc:sldChg>
      <pc:sldChg chg="del">
        <pc:chgData name="Eric Shing" userId="55e86778-ed07-4932-b7f7-986ff6c4be43" providerId="ADAL" clId="{F522C384-2D28-4123-A3D3-DD5F237B8C2F}" dt="2020-10-03T01:07:32.255" v="2220" actId="47"/>
        <pc:sldMkLst>
          <pc:docMk/>
          <pc:sldMk cId="250637533" sldId="304"/>
        </pc:sldMkLst>
      </pc:sldChg>
      <pc:sldChg chg="del">
        <pc:chgData name="Eric Shing" userId="55e86778-ed07-4932-b7f7-986ff6c4be43" providerId="ADAL" clId="{F522C384-2D28-4123-A3D3-DD5F237B8C2F}" dt="2020-10-03T01:07:32.801" v="2221" actId="47"/>
        <pc:sldMkLst>
          <pc:docMk/>
          <pc:sldMk cId="2660313748" sldId="305"/>
        </pc:sldMkLst>
      </pc:sldChg>
      <pc:sldChg chg="del">
        <pc:chgData name="Eric Shing" userId="55e86778-ed07-4932-b7f7-986ff6c4be43" providerId="ADAL" clId="{F522C384-2D28-4123-A3D3-DD5F237B8C2F}" dt="2020-10-03T01:07:34.277" v="2224" actId="47"/>
        <pc:sldMkLst>
          <pc:docMk/>
          <pc:sldMk cId="3417641403" sldId="306"/>
        </pc:sldMkLst>
      </pc:sldChg>
      <pc:sldChg chg="del">
        <pc:chgData name="Eric Shing" userId="55e86778-ed07-4932-b7f7-986ff6c4be43" providerId="ADAL" clId="{F522C384-2D28-4123-A3D3-DD5F237B8C2F}" dt="2020-10-03T01:07:38.351" v="2231" actId="47"/>
        <pc:sldMkLst>
          <pc:docMk/>
          <pc:sldMk cId="2998402838" sldId="307"/>
        </pc:sldMkLst>
      </pc:sldChg>
      <pc:sldChg chg="del">
        <pc:chgData name="Eric Shing" userId="55e86778-ed07-4932-b7f7-986ff6c4be43" providerId="ADAL" clId="{F522C384-2D28-4123-A3D3-DD5F237B8C2F}" dt="2020-10-03T01:07:37.140" v="2229" actId="47"/>
        <pc:sldMkLst>
          <pc:docMk/>
          <pc:sldMk cId="1938437483" sldId="308"/>
        </pc:sldMkLst>
      </pc:sldChg>
      <pc:sldChg chg="del">
        <pc:chgData name="Eric Shing" userId="55e86778-ed07-4932-b7f7-986ff6c4be43" providerId="ADAL" clId="{F522C384-2D28-4123-A3D3-DD5F237B8C2F}" dt="2020-10-03T01:07:36.642" v="2228" actId="47"/>
        <pc:sldMkLst>
          <pc:docMk/>
          <pc:sldMk cId="1713392170" sldId="309"/>
        </pc:sldMkLst>
      </pc:sldChg>
      <pc:sldChg chg="del">
        <pc:chgData name="Eric Shing" userId="55e86778-ed07-4932-b7f7-986ff6c4be43" providerId="ADAL" clId="{F522C384-2D28-4123-A3D3-DD5F237B8C2F}" dt="2020-10-03T01:07:37.815" v="2230" actId="47"/>
        <pc:sldMkLst>
          <pc:docMk/>
          <pc:sldMk cId="1472173986" sldId="310"/>
        </pc:sldMkLst>
      </pc:sldChg>
      <pc:sldChg chg="del">
        <pc:chgData name="Eric Shing" userId="55e86778-ed07-4932-b7f7-986ff6c4be43" providerId="ADAL" clId="{F522C384-2D28-4123-A3D3-DD5F237B8C2F}" dt="2020-10-03T01:07:42.089" v="2237" actId="47"/>
        <pc:sldMkLst>
          <pc:docMk/>
          <pc:sldMk cId="894864604" sldId="312"/>
        </pc:sldMkLst>
      </pc:sldChg>
      <pc:sldChg chg="del">
        <pc:chgData name="Eric Shing" userId="55e86778-ed07-4932-b7f7-986ff6c4be43" providerId="ADAL" clId="{F522C384-2D28-4123-A3D3-DD5F237B8C2F}" dt="2020-10-03T01:07:39.464" v="2233" actId="47"/>
        <pc:sldMkLst>
          <pc:docMk/>
          <pc:sldMk cId="960633709" sldId="315"/>
        </pc:sldMkLst>
      </pc:sldChg>
      <pc:sldChg chg="del">
        <pc:chgData name="Eric Shing" userId="55e86778-ed07-4932-b7f7-986ff6c4be43" providerId="ADAL" clId="{F522C384-2D28-4123-A3D3-DD5F237B8C2F}" dt="2020-10-03T01:07:39.973" v="2234" actId="47"/>
        <pc:sldMkLst>
          <pc:docMk/>
          <pc:sldMk cId="3711205641" sldId="316"/>
        </pc:sldMkLst>
      </pc:sldChg>
      <pc:sldChg chg="del">
        <pc:chgData name="Eric Shing" userId="55e86778-ed07-4932-b7f7-986ff6c4be43" providerId="ADAL" clId="{F522C384-2D28-4123-A3D3-DD5F237B8C2F}" dt="2020-10-03T01:07:41.148" v="2236" actId="47"/>
        <pc:sldMkLst>
          <pc:docMk/>
          <pc:sldMk cId="3596925777" sldId="317"/>
        </pc:sldMkLst>
      </pc:sldChg>
      <pc:sldChg chg="del">
        <pc:chgData name="Eric Shing" userId="55e86778-ed07-4932-b7f7-986ff6c4be43" providerId="ADAL" clId="{F522C384-2D28-4123-A3D3-DD5F237B8C2F}" dt="2020-10-03T01:07:40.477" v="2235" actId="47"/>
        <pc:sldMkLst>
          <pc:docMk/>
          <pc:sldMk cId="1087438495" sldId="319"/>
        </pc:sldMkLst>
      </pc:sldChg>
      <pc:sldChg chg="del">
        <pc:chgData name="Eric Shing" userId="55e86778-ed07-4932-b7f7-986ff6c4be43" providerId="ADAL" clId="{F522C384-2D28-4123-A3D3-DD5F237B8C2F}" dt="2020-10-03T01:07:42.834" v="2238" actId="47"/>
        <pc:sldMkLst>
          <pc:docMk/>
          <pc:sldMk cId="4255057992" sldId="320"/>
        </pc:sldMkLst>
      </pc:sldChg>
      <pc:sldChg chg="addSp delSp modSp new del mod">
        <pc:chgData name="Eric Shing" userId="55e86778-ed07-4932-b7f7-986ff6c4be43" providerId="ADAL" clId="{F522C384-2D28-4123-A3D3-DD5F237B8C2F}" dt="2020-10-03T01:07:29.783" v="2217" actId="47"/>
        <pc:sldMkLst>
          <pc:docMk/>
          <pc:sldMk cId="3747605399" sldId="321"/>
        </pc:sldMkLst>
        <pc:spChg chg="del">
          <ac:chgData name="Eric Shing" userId="55e86778-ed07-4932-b7f7-986ff6c4be43" providerId="ADAL" clId="{F522C384-2D28-4123-A3D3-DD5F237B8C2F}" dt="2020-09-30T22:27:47.775" v="13"/>
          <ac:spMkLst>
            <pc:docMk/>
            <pc:sldMk cId="3747605399" sldId="321"/>
            <ac:spMk id="2" creationId="{EF5F108B-7471-44C7-9997-9C28CBE14CEF}"/>
          </ac:spMkLst>
        </pc:spChg>
        <pc:spChg chg="add mod">
          <ac:chgData name="Eric Shing" userId="55e86778-ed07-4932-b7f7-986ff6c4be43" providerId="ADAL" clId="{F522C384-2D28-4123-A3D3-DD5F237B8C2F}" dt="2020-10-03T01:07:27.601" v="2216" actId="21"/>
          <ac:spMkLst>
            <pc:docMk/>
            <pc:sldMk cId="3747605399" sldId="321"/>
            <ac:spMk id="5" creationId="{A7688295-AA5F-4E5A-AA4D-E15F6782D99D}"/>
          </ac:spMkLst>
        </pc:spChg>
        <pc:picChg chg="add del mod">
          <ac:chgData name="Eric Shing" userId="55e86778-ed07-4932-b7f7-986ff6c4be43" providerId="ADAL" clId="{F522C384-2D28-4123-A3D3-DD5F237B8C2F}" dt="2020-09-30T22:26:58.957" v="12" actId="21"/>
          <ac:picMkLst>
            <pc:docMk/>
            <pc:sldMk cId="3747605399" sldId="321"/>
            <ac:picMk id="5" creationId="{5FA1183E-652E-46F7-88AF-45D4EAA6E7A7}"/>
          </ac:picMkLst>
        </pc:picChg>
        <pc:picChg chg="add del mod">
          <ac:chgData name="Eric Shing" userId="55e86778-ed07-4932-b7f7-986ff6c4be43" providerId="ADAL" clId="{F522C384-2D28-4123-A3D3-DD5F237B8C2F}" dt="2020-10-03T01:07:27.601" v="2216" actId="21"/>
          <ac:picMkLst>
            <pc:docMk/>
            <pc:sldMk cId="3747605399" sldId="321"/>
            <ac:picMk id="6" creationId="{153E1B2E-E6BD-406E-B6C0-38E4337C5FC4}"/>
          </ac:picMkLst>
        </pc:picChg>
      </pc:sldChg>
      <pc:sldChg chg="addSp delSp modSp new mod">
        <pc:chgData name="Eric Shing" userId="55e86778-ed07-4932-b7f7-986ff6c4be43" providerId="ADAL" clId="{F522C384-2D28-4123-A3D3-DD5F237B8C2F}" dt="2020-10-03T04:22:45.749" v="2879"/>
        <pc:sldMkLst>
          <pc:docMk/>
          <pc:sldMk cId="3851169574" sldId="322"/>
        </pc:sldMkLst>
        <pc:spChg chg="del">
          <ac:chgData name="Eric Shing" userId="55e86778-ed07-4932-b7f7-986ff6c4be43" providerId="ADAL" clId="{F522C384-2D28-4123-A3D3-DD5F237B8C2F}" dt="2020-09-30T22:26:40.234" v="9"/>
          <ac:spMkLst>
            <pc:docMk/>
            <pc:sldMk cId="3851169574" sldId="322"/>
            <ac:spMk id="2" creationId="{06B2A98D-096C-453B-A268-0E2567F84DA4}"/>
          </ac:spMkLst>
        </pc:spChg>
        <pc:spChg chg="mod">
          <ac:chgData name="Eric Shing" userId="55e86778-ed07-4932-b7f7-986ff6c4be43" providerId="ADAL" clId="{F522C384-2D28-4123-A3D3-DD5F237B8C2F}" dt="2020-10-03T04:22:45.749" v="2879"/>
          <ac:spMkLst>
            <pc:docMk/>
            <pc:sldMk cId="3851169574" sldId="322"/>
            <ac:spMk id="4" creationId="{0E8311A1-9BD7-434C-820D-D5F8C89E18A8}"/>
          </ac:spMkLst>
        </pc:spChg>
        <pc:picChg chg="add mod ord">
          <ac:chgData name="Eric Shing" userId="55e86778-ed07-4932-b7f7-986ff6c4be43" providerId="ADAL" clId="{F522C384-2D28-4123-A3D3-DD5F237B8C2F}" dt="2020-10-03T01:17:33.510" v="2373" actId="14100"/>
          <ac:picMkLst>
            <pc:docMk/>
            <pc:sldMk cId="3851169574" sldId="322"/>
            <ac:picMk id="5" creationId="{FDFC4770-F668-4080-B909-DD79D8DF7754}"/>
          </ac:picMkLst>
        </pc:picChg>
        <pc:picChg chg="add mod">
          <ac:chgData name="Eric Shing" userId="55e86778-ed07-4932-b7f7-986ff6c4be43" providerId="ADAL" clId="{F522C384-2D28-4123-A3D3-DD5F237B8C2F}" dt="2020-10-03T01:15:34.644" v="2351" actId="1076"/>
          <ac:picMkLst>
            <pc:docMk/>
            <pc:sldMk cId="3851169574" sldId="322"/>
            <ac:picMk id="1026" creationId="{E9322BCF-4F6F-4498-B7D9-7CC48D66207C}"/>
          </ac:picMkLst>
        </pc:picChg>
      </pc:sldChg>
      <pc:sldChg chg="modSp new mod">
        <pc:chgData name="Eric Shing" userId="55e86778-ed07-4932-b7f7-986ff6c4be43" providerId="ADAL" clId="{F522C384-2D28-4123-A3D3-DD5F237B8C2F}" dt="2020-10-03T04:21:44.436" v="2842" actId="20577"/>
        <pc:sldMkLst>
          <pc:docMk/>
          <pc:sldMk cId="2077901819" sldId="323"/>
        </pc:sldMkLst>
        <pc:spChg chg="mod">
          <ac:chgData name="Eric Shing" userId="55e86778-ed07-4932-b7f7-986ff6c4be43" providerId="ADAL" clId="{F522C384-2D28-4123-A3D3-DD5F237B8C2F}" dt="2020-10-03T04:21:44.436" v="2842" actId="20577"/>
          <ac:spMkLst>
            <pc:docMk/>
            <pc:sldMk cId="2077901819" sldId="323"/>
            <ac:spMk id="2" creationId="{B3FFDE2A-5B78-4ACD-8CE8-22B5CCE7EBC9}"/>
          </ac:spMkLst>
        </pc:spChg>
        <pc:spChg chg="mod">
          <ac:chgData name="Eric Shing" userId="55e86778-ed07-4932-b7f7-986ff6c4be43" providerId="ADAL" clId="{F522C384-2D28-4123-A3D3-DD5F237B8C2F}" dt="2020-10-02T14:25:40.894" v="211"/>
          <ac:spMkLst>
            <pc:docMk/>
            <pc:sldMk cId="2077901819" sldId="323"/>
            <ac:spMk id="4" creationId="{634EF386-1F76-4D50-BA26-1D28D7C07AE2}"/>
          </ac:spMkLst>
        </pc:spChg>
      </pc:sldChg>
      <pc:sldChg chg="modSp new mod">
        <pc:chgData name="Eric Shing" userId="55e86778-ed07-4932-b7f7-986ff6c4be43" providerId="ADAL" clId="{F522C384-2D28-4123-A3D3-DD5F237B8C2F}" dt="2020-10-02T21:51:07.735" v="343" actId="27636"/>
        <pc:sldMkLst>
          <pc:docMk/>
          <pc:sldMk cId="4009778812" sldId="324"/>
        </pc:sldMkLst>
        <pc:spChg chg="mod">
          <ac:chgData name="Eric Shing" userId="55e86778-ed07-4932-b7f7-986ff6c4be43" providerId="ADAL" clId="{F522C384-2D28-4123-A3D3-DD5F237B8C2F}" dt="2020-10-02T14:39:52.194" v="299" actId="207"/>
          <ac:spMkLst>
            <pc:docMk/>
            <pc:sldMk cId="4009778812" sldId="324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1:07.735" v="343" actId="27636"/>
          <ac:spMkLst>
            <pc:docMk/>
            <pc:sldMk cId="4009778812" sldId="324"/>
            <ac:spMk id="4" creationId="{FE5D8193-584A-40EC-9922-61AC75D44586}"/>
          </ac:spMkLst>
        </pc:spChg>
      </pc:sldChg>
      <pc:sldChg chg="modSp mod">
        <pc:chgData name="Eric Shing" userId="55e86778-ed07-4932-b7f7-986ff6c4be43" providerId="ADAL" clId="{F522C384-2D28-4123-A3D3-DD5F237B8C2F}" dt="2020-10-02T21:51:48.739" v="350" actId="20577"/>
        <pc:sldMkLst>
          <pc:docMk/>
          <pc:sldMk cId="132597935" sldId="325"/>
        </pc:sldMkLst>
        <pc:spChg chg="mod">
          <ac:chgData name="Eric Shing" userId="55e86778-ed07-4932-b7f7-986ff6c4be43" providerId="ADAL" clId="{F522C384-2D28-4123-A3D3-DD5F237B8C2F}" dt="2020-10-02T21:49:17.913" v="300" actId="207"/>
          <ac:spMkLst>
            <pc:docMk/>
            <pc:sldMk cId="132597935" sldId="325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1:48.739" v="350" actId="20577"/>
          <ac:spMkLst>
            <pc:docMk/>
            <pc:sldMk cId="132597935" sldId="325"/>
            <ac:spMk id="4" creationId="{FE5D8193-584A-40EC-9922-61AC75D44586}"/>
          </ac:spMkLst>
        </pc:spChg>
      </pc:sldChg>
      <pc:sldChg chg="modSp mod">
        <pc:chgData name="Eric Shing" userId="55e86778-ed07-4932-b7f7-986ff6c4be43" providerId="ADAL" clId="{F522C384-2D28-4123-A3D3-DD5F237B8C2F}" dt="2020-10-02T21:52:38.385" v="408" actId="20577"/>
        <pc:sldMkLst>
          <pc:docMk/>
          <pc:sldMk cId="28147620" sldId="326"/>
        </pc:sldMkLst>
        <pc:spChg chg="mod">
          <ac:chgData name="Eric Shing" userId="55e86778-ed07-4932-b7f7-986ff6c4be43" providerId="ADAL" clId="{F522C384-2D28-4123-A3D3-DD5F237B8C2F}" dt="2020-10-02T21:49:55.399" v="303" actId="113"/>
          <ac:spMkLst>
            <pc:docMk/>
            <pc:sldMk cId="28147620" sldId="326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2:38.385" v="408" actId="20577"/>
          <ac:spMkLst>
            <pc:docMk/>
            <pc:sldMk cId="28147620" sldId="326"/>
            <ac:spMk id="4" creationId="{FE5D8193-584A-40EC-9922-61AC75D44586}"/>
          </ac:spMkLst>
        </pc:spChg>
      </pc:sldChg>
      <pc:sldChg chg="modSp mod ord modAnim">
        <pc:chgData name="Eric Shing" userId="55e86778-ed07-4932-b7f7-986ff6c4be43" providerId="ADAL" clId="{F522C384-2D28-4123-A3D3-DD5F237B8C2F}" dt="2020-10-03T06:53:57.017" v="3698"/>
        <pc:sldMkLst>
          <pc:docMk/>
          <pc:sldMk cId="2138853256" sldId="327"/>
        </pc:sldMkLst>
        <pc:spChg chg="mod">
          <ac:chgData name="Eric Shing" userId="55e86778-ed07-4932-b7f7-986ff6c4be43" providerId="ADAL" clId="{F522C384-2D28-4123-A3D3-DD5F237B8C2F}" dt="2020-10-03T04:29:03.660" v="2957" actId="179"/>
          <ac:spMkLst>
            <pc:docMk/>
            <pc:sldMk cId="2138853256" sldId="327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3:24.122" v="469"/>
          <ac:spMkLst>
            <pc:docMk/>
            <pc:sldMk cId="2138853256" sldId="327"/>
            <ac:spMk id="4" creationId="{FE5D8193-584A-40EC-9922-61AC75D44586}"/>
          </ac:spMkLst>
        </pc:spChg>
      </pc:sldChg>
      <pc:sldChg chg="addSp modSp new mod modAnim">
        <pc:chgData name="Eric Shing" userId="55e86778-ed07-4932-b7f7-986ff6c4be43" providerId="ADAL" clId="{F522C384-2D28-4123-A3D3-DD5F237B8C2F}" dt="2020-10-03T07:01:34.462" v="3832"/>
        <pc:sldMkLst>
          <pc:docMk/>
          <pc:sldMk cId="2686705802" sldId="328"/>
        </pc:sldMkLst>
        <pc:spChg chg="mod">
          <ac:chgData name="Eric Shing" userId="55e86778-ed07-4932-b7f7-986ff6c4be43" providerId="ADAL" clId="{F522C384-2D28-4123-A3D3-DD5F237B8C2F}" dt="2020-10-03T01:14:22.750" v="2337" actId="6549"/>
          <ac:spMkLst>
            <pc:docMk/>
            <pc:sldMk cId="2686705802" sldId="328"/>
            <ac:spMk id="2" creationId="{71786AC6-EC20-4E2B-8E69-3637F99E6714}"/>
          </ac:spMkLst>
        </pc:spChg>
        <pc:spChg chg="mod">
          <ac:chgData name="Eric Shing" userId="55e86778-ed07-4932-b7f7-986ff6c4be43" providerId="ADAL" clId="{F522C384-2D28-4123-A3D3-DD5F237B8C2F}" dt="2020-10-02T22:29:37.620" v="914" actId="20577"/>
          <ac:spMkLst>
            <pc:docMk/>
            <pc:sldMk cId="2686705802" sldId="328"/>
            <ac:spMk id="4" creationId="{D454A8AC-A101-45A9-832D-873D32EA273C}"/>
          </ac:spMkLst>
        </pc:spChg>
        <pc:picChg chg="add mod">
          <ac:chgData name="Eric Shing" userId="55e86778-ed07-4932-b7f7-986ff6c4be43" providerId="ADAL" clId="{F522C384-2D28-4123-A3D3-DD5F237B8C2F}" dt="2020-10-03T01:17:34.157" v="2374" actId="14100"/>
          <ac:picMkLst>
            <pc:docMk/>
            <pc:sldMk cId="2686705802" sldId="328"/>
            <ac:picMk id="5" creationId="{1F52771B-082B-4707-BAAC-48B35A368F1D}"/>
          </ac:picMkLst>
        </pc:picChg>
        <pc:picChg chg="add mod">
          <ac:chgData name="Eric Shing" userId="55e86778-ed07-4932-b7f7-986ff6c4be43" providerId="ADAL" clId="{F522C384-2D28-4123-A3D3-DD5F237B8C2F}" dt="2020-10-03T01:17:25.481" v="2366" actId="14100"/>
          <ac:picMkLst>
            <pc:docMk/>
            <pc:sldMk cId="2686705802" sldId="328"/>
            <ac:picMk id="7" creationId="{9E730272-E95F-4E23-9760-390C4EBBD6B0}"/>
          </ac:picMkLst>
        </pc:picChg>
      </pc:sldChg>
      <pc:sldChg chg="modSp mod ord">
        <pc:chgData name="Eric Shing" userId="55e86778-ed07-4932-b7f7-986ff6c4be43" providerId="ADAL" clId="{F522C384-2D28-4123-A3D3-DD5F237B8C2F}" dt="2020-10-02T22:15:26.374" v="594"/>
        <pc:sldMkLst>
          <pc:docMk/>
          <pc:sldMk cId="1985069983" sldId="329"/>
        </pc:sldMkLst>
        <pc:spChg chg="mod">
          <ac:chgData name="Eric Shing" userId="55e86778-ed07-4932-b7f7-986ff6c4be43" providerId="ADAL" clId="{F522C384-2D28-4123-A3D3-DD5F237B8C2F}" dt="2020-10-02T22:14:49.274" v="587" actId="113"/>
          <ac:spMkLst>
            <pc:docMk/>
            <pc:sldMk cId="1985069983" sldId="329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2T21:54:02.061" v="515"/>
          <ac:spMkLst>
            <pc:docMk/>
            <pc:sldMk cId="1985069983" sldId="329"/>
            <ac:spMk id="4" creationId="{FE5D8193-584A-40EC-9922-61AC75D44586}"/>
          </ac:spMkLst>
        </pc:spChg>
      </pc:sldChg>
      <pc:sldChg chg="modSp mod">
        <pc:chgData name="Eric Shing" userId="55e86778-ed07-4932-b7f7-986ff6c4be43" providerId="ADAL" clId="{F522C384-2D28-4123-A3D3-DD5F237B8C2F}" dt="2020-10-02T22:15:23.846" v="592" actId="113"/>
        <pc:sldMkLst>
          <pc:docMk/>
          <pc:sldMk cId="1919802816" sldId="330"/>
        </pc:sldMkLst>
        <pc:spChg chg="mod">
          <ac:chgData name="Eric Shing" userId="55e86778-ed07-4932-b7f7-986ff6c4be43" providerId="ADAL" clId="{F522C384-2D28-4123-A3D3-DD5F237B8C2F}" dt="2020-10-02T22:15:23.846" v="592" actId="113"/>
          <ac:spMkLst>
            <pc:docMk/>
            <pc:sldMk cId="1919802816" sldId="330"/>
            <ac:spMk id="2" creationId="{0E7BD7AC-5641-4E3A-904D-86C5EE49D9E3}"/>
          </ac:spMkLst>
        </pc:spChg>
      </pc:sldChg>
      <pc:sldChg chg="modSp mod">
        <pc:chgData name="Eric Shing" userId="55e86778-ed07-4932-b7f7-986ff6c4be43" providerId="ADAL" clId="{F522C384-2D28-4123-A3D3-DD5F237B8C2F}" dt="2020-10-03T06:56:38.090" v="3771"/>
        <pc:sldMkLst>
          <pc:docMk/>
          <pc:sldMk cId="3078660526" sldId="331"/>
        </pc:sldMkLst>
        <pc:spChg chg="mod">
          <ac:chgData name="Eric Shing" userId="55e86778-ed07-4932-b7f7-986ff6c4be43" providerId="ADAL" clId="{F522C384-2D28-4123-A3D3-DD5F237B8C2F}" dt="2020-10-02T22:17:35.606" v="628" actId="207"/>
          <ac:spMkLst>
            <pc:docMk/>
            <pc:sldMk cId="3078660526" sldId="331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3T06:56:38.090" v="3771"/>
          <ac:spMkLst>
            <pc:docMk/>
            <pc:sldMk cId="3078660526" sldId="331"/>
            <ac:spMk id="4" creationId="{FE5D8193-584A-40EC-9922-61AC75D44586}"/>
          </ac:spMkLst>
        </pc:spChg>
      </pc:sldChg>
      <pc:sldChg chg="modSp mod modAnim addCm delCm">
        <pc:chgData name="Eric Shing" userId="55e86778-ed07-4932-b7f7-986ff6c4be43" providerId="ADAL" clId="{F522C384-2D28-4123-A3D3-DD5F237B8C2F}" dt="2020-10-03T07:00:33.600" v="3827"/>
        <pc:sldMkLst>
          <pc:docMk/>
          <pc:sldMk cId="3169637920" sldId="332"/>
        </pc:sldMkLst>
        <pc:spChg chg="mod">
          <ac:chgData name="Eric Shing" userId="55e86778-ed07-4932-b7f7-986ff6c4be43" providerId="ADAL" clId="{F522C384-2D28-4123-A3D3-DD5F237B8C2F}" dt="2020-10-03T07:00:21.648" v="3825" actId="20577"/>
          <ac:spMkLst>
            <pc:docMk/>
            <pc:sldMk cId="3169637920" sldId="332"/>
            <ac:spMk id="2" creationId="{0E7BD7AC-5641-4E3A-904D-86C5EE49D9E3}"/>
          </ac:spMkLst>
        </pc:spChg>
        <pc:spChg chg="mod">
          <ac:chgData name="Eric Shing" userId="55e86778-ed07-4932-b7f7-986ff6c4be43" providerId="ADAL" clId="{F522C384-2D28-4123-A3D3-DD5F237B8C2F}" dt="2020-10-03T06:55:54.970" v="3749" actId="20577"/>
          <ac:spMkLst>
            <pc:docMk/>
            <pc:sldMk cId="3169637920" sldId="332"/>
            <ac:spMk id="4" creationId="{FE5D8193-584A-40EC-9922-61AC75D44586}"/>
          </ac:spMkLst>
        </pc:spChg>
      </pc:sldChg>
      <pc:sldChg chg="addSp delSp modSp new mod modAnim">
        <pc:chgData name="Eric Shing" userId="55e86778-ed07-4932-b7f7-986ff6c4be43" providerId="ADAL" clId="{F522C384-2D28-4123-A3D3-DD5F237B8C2F}" dt="2020-10-03T07:36:17.904" v="4255"/>
        <pc:sldMkLst>
          <pc:docMk/>
          <pc:sldMk cId="1281414222" sldId="333"/>
        </pc:sldMkLst>
        <pc:spChg chg="mod">
          <ac:chgData name="Eric Shing" userId="55e86778-ed07-4932-b7f7-986ff6c4be43" providerId="ADAL" clId="{F522C384-2D28-4123-A3D3-DD5F237B8C2F}" dt="2020-10-03T00:23:07.004" v="1180" actId="6549"/>
          <ac:spMkLst>
            <pc:docMk/>
            <pc:sldMk cId="1281414222" sldId="333"/>
            <ac:spMk id="2" creationId="{40995600-6DBB-406F-A3E9-F02C92D49B52}"/>
          </ac:spMkLst>
        </pc:spChg>
        <pc:spChg chg="del">
          <ac:chgData name="Eric Shing" userId="55e86778-ed07-4932-b7f7-986ff6c4be43" providerId="ADAL" clId="{F522C384-2D28-4123-A3D3-DD5F237B8C2F}" dt="2020-10-02T22:57:54.961" v="1128" actId="478"/>
          <ac:spMkLst>
            <pc:docMk/>
            <pc:sldMk cId="1281414222" sldId="333"/>
            <ac:spMk id="4" creationId="{ECDC5BC2-7278-4C9B-941E-446603A5C2CC}"/>
          </ac:spMkLst>
        </pc:spChg>
        <pc:picChg chg="add mod">
          <ac:chgData name="Eric Shing" userId="55e86778-ed07-4932-b7f7-986ff6c4be43" providerId="ADAL" clId="{F522C384-2D28-4123-A3D3-DD5F237B8C2F}" dt="2020-10-02T22:53:21.090" v="1044" actId="1076"/>
          <ac:picMkLst>
            <pc:docMk/>
            <pc:sldMk cId="1281414222" sldId="333"/>
            <ac:picMk id="5" creationId="{2EC529FE-5AE0-40E4-8892-DA87D5265AC9}"/>
          </ac:picMkLst>
        </pc:picChg>
        <pc:picChg chg="add del mod">
          <ac:chgData name="Eric Shing" userId="55e86778-ed07-4932-b7f7-986ff6c4be43" providerId="ADAL" clId="{F522C384-2D28-4123-A3D3-DD5F237B8C2F}" dt="2020-10-02T22:53:08.567" v="1041" actId="478"/>
          <ac:picMkLst>
            <pc:docMk/>
            <pc:sldMk cId="1281414222" sldId="333"/>
            <ac:picMk id="1026" creationId="{FCDA9C79-41B1-4408-80D0-FD67414E1DD6}"/>
          </ac:picMkLst>
        </pc:picChg>
        <pc:picChg chg="add mod">
          <ac:chgData name="Eric Shing" userId="55e86778-ed07-4932-b7f7-986ff6c4be43" providerId="ADAL" clId="{F522C384-2D28-4123-A3D3-DD5F237B8C2F}" dt="2020-10-02T22:57:44.505" v="1126" actId="1076"/>
          <ac:picMkLst>
            <pc:docMk/>
            <pc:sldMk cId="1281414222" sldId="333"/>
            <ac:picMk id="1028" creationId="{E7F8B68E-803E-4A2E-BF35-D26F1D1F3212}"/>
          </ac:picMkLst>
        </pc:picChg>
      </pc:sldChg>
      <pc:sldChg chg="new del">
        <pc:chgData name="Eric Shing" userId="55e86778-ed07-4932-b7f7-986ff6c4be43" providerId="ADAL" clId="{F522C384-2D28-4123-A3D3-DD5F237B8C2F}" dt="2020-10-03T01:06:46.157" v="2212" actId="47"/>
        <pc:sldMkLst>
          <pc:docMk/>
          <pc:sldMk cId="2771322329" sldId="334"/>
        </pc:sldMkLst>
      </pc:sldChg>
      <pc:sldChg chg="new del">
        <pc:chgData name="Eric Shing" userId="55e86778-ed07-4932-b7f7-986ff6c4be43" providerId="ADAL" clId="{F522C384-2D28-4123-A3D3-DD5F237B8C2F}" dt="2020-10-03T01:06:47.061" v="2213" actId="47"/>
        <pc:sldMkLst>
          <pc:docMk/>
          <pc:sldMk cId="858065302" sldId="335"/>
        </pc:sldMkLst>
      </pc:sldChg>
      <pc:sldChg chg="addSp modSp mod modAnim">
        <pc:chgData name="Eric Shing" userId="55e86778-ed07-4932-b7f7-986ff6c4be43" providerId="ADAL" clId="{F522C384-2D28-4123-A3D3-DD5F237B8C2F}" dt="2020-10-03T07:01:00.685" v="3830"/>
        <pc:sldMkLst>
          <pc:docMk/>
          <pc:sldMk cId="1789836690" sldId="336"/>
        </pc:sldMkLst>
        <pc:spChg chg="mod">
          <ac:chgData name="Eric Shing" userId="55e86778-ed07-4932-b7f7-986ff6c4be43" providerId="ADAL" clId="{F522C384-2D28-4123-A3D3-DD5F237B8C2F}" dt="2020-10-03T01:09:45.262" v="2270" actId="948"/>
          <ac:spMkLst>
            <pc:docMk/>
            <pc:sldMk cId="1789836690" sldId="336"/>
            <ac:spMk id="2" creationId="{71786AC6-EC20-4E2B-8E69-3637F99E6714}"/>
          </ac:spMkLst>
        </pc:spChg>
        <pc:picChg chg="add mod">
          <ac:chgData name="Eric Shing" userId="55e86778-ed07-4932-b7f7-986ff6c4be43" providerId="ADAL" clId="{F522C384-2D28-4123-A3D3-DD5F237B8C2F}" dt="2020-10-03T01:15:08.396" v="2347" actId="1076"/>
          <ac:picMkLst>
            <pc:docMk/>
            <pc:sldMk cId="1789836690" sldId="336"/>
            <ac:picMk id="6" creationId="{9E5401A2-81AB-4306-A218-7FC0B99D8162}"/>
          </ac:picMkLst>
        </pc:picChg>
      </pc:sldChg>
      <pc:sldChg chg="addSp modSp mod">
        <pc:chgData name="Eric Shing" userId="55e86778-ed07-4932-b7f7-986ff6c4be43" providerId="ADAL" clId="{F522C384-2D28-4123-A3D3-DD5F237B8C2F}" dt="2020-10-03T01:14:58.460" v="2345" actId="1076"/>
        <pc:sldMkLst>
          <pc:docMk/>
          <pc:sldMk cId="1556590679" sldId="337"/>
        </pc:sldMkLst>
        <pc:spChg chg="mod">
          <ac:chgData name="Eric Shing" userId="55e86778-ed07-4932-b7f7-986ff6c4be43" providerId="ADAL" clId="{F522C384-2D28-4123-A3D3-DD5F237B8C2F}" dt="2020-10-03T01:11:22.804" v="2297" actId="14100"/>
          <ac:spMkLst>
            <pc:docMk/>
            <pc:sldMk cId="1556590679" sldId="337"/>
            <ac:spMk id="2" creationId="{71786AC6-EC20-4E2B-8E69-3637F99E6714}"/>
          </ac:spMkLst>
        </pc:spChg>
        <pc:picChg chg="add mod">
          <ac:chgData name="Eric Shing" userId="55e86778-ed07-4932-b7f7-986ff6c4be43" providerId="ADAL" clId="{F522C384-2D28-4123-A3D3-DD5F237B8C2F}" dt="2020-10-03T01:14:58.460" v="2345" actId="1076"/>
          <ac:picMkLst>
            <pc:docMk/>
            <pc:sldMk cId="1556590679" sldId="337"/>
            <ac:picMk id="6" creationId="{516EA193-3872-422C-A56A-8E10C5FF7A94}"/>
          </ac:picMkLst>
        </pc:picChg>
      </pc:sldChg>
      <pc:sldChg chg="modSp new del mod">
        <pc:chgData name="Eric Shing" userId="55e86778-ed07-4932-b7f7-986ff6c4be43" providerId="ADAL" clId="{F522C384-2D28-4123-A3D3-DD5F237B8C2F}" dt="2020-10-03T00:58:48.781" v="1803" actId="47"/>
        <pc:sldMkLst>
          <pc:docMk/>
          <pc:sldMk cId="221022700" sldId="338"/>
        </pc:sldMkLst>
        <pc:spChg chg="mod">
          <ac:chgData name="Eric Shing" userId="55e86778-ed07-4932-b7f7-986ff6c4be43" providerId="ADAL" clId="{F522C384-2D28-4123-A3D3-DD5F237B8C2F}" dt="2020-10-03T00:28:15.739" v="1307" actId="113"/>
          <ac:spMkLst>
            <pc:docMk/>
            <pc:sldMk cId="221022700" sldId="338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23:47.818" v="1222" actId="207"/>
          <ac:spMkLst>
            <pc:docMk/>
            <pc:sldMk cId="221022700" sldId="338"/>
            <ac:spMk id="4" creationId="{8BC43761-5482-43BB-B8A7-FB992C52FC9B}"/>
          </ac:spMkLst>
        </pc:spChg>
      </pc:sldChg>
      <pc:sldChg chg="modSp del mod">
        <pc:chgData name="Eric Shing" userId="55e86778-ed07-4932-b7f7-986ff6c4be43" providerId="ADAL" clId="{F522C384-2D28-4123-A3D3-DD5F237B8C2F}" dt="2020-10-03T04:47:29.834" v="3298" actId="47"/>
        <pc:sldMkLst>
          <pc:docMk/>
          <pc:sldMk cId="777674400" sldId="339"/>
        </pc:sldMkLst>
        <pc:spChg chg="mod">
          <ac:chgData name="Eric Shing" userId="55e86778-ed07-4932-b7f7-986ff6c4be43" providerId="ADAL" clId="{F522C384-2D28-4123-A3D3-DD5F237B8C2F}" dt="2020-10-03T01:21:48.081" v="2442" actId="948"/>
          <ac:spMkLst>
            <pc:docMk/>
            <pc:sldMk cId="777674400" sldId="339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1:22:24.961" v="2454"/>
          <ac:spMkLst>
            <pc:docMk/>
            <pc:sldMk cId="777674400" sldId="339"/>
            <ac:spMk id="4" creationId="{8BC43761-5482-43BB-B8A7-FB992C52FC9B}"/>
          </ac:spMkLst>
        </pc:spChg>
      </pc:sldChg>
      <pc:sldChg chg="addSp modSp mod">
        <pc:chgData name="Eric Shing" userId="55e86778-ed07-4932-b7f7-986ff6c4be43" providerId="ADAL" clId="{F522C384-2D28-4123-A3D3-DD5F237B8C2F}" dt="2020-10-03T04:39:31.605" v="3228" actId="255"/>
        <pc:sldMkLst>
          <pc:docMk/>
          <pc:sldMk cId="2905800532" sldId="340"/>
        </pc:sldMkLst>
        <pc:spChg chg="mod">
          <ac:chgData name="Eric Shing" userId="55e86778-ed07-4932-b7f7-986ff6c4be43" providerId="ADAL" clId="{F522C384-2D28-4123-A3D3-DD5F237B8C2F}" dt="2020-10-03T04:39:31.605" v="3228" actId="255"/>
          <ac:spMkLst>
            <pc:docMk/>
            <pc:sldMk cId="2905800532" sldId="340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38:56.641" v="3181" actId="20577"/>
          <ac:spMkLst>
            <pc:docMk/>
            <pc:sldMk cId="2905800532" sldId="340"/>
            <ac:spMk id="4" creationId="{8BC43761-5482-43BB-B8A7-FB992C52FC9B}"/>
          </ac:spMkLst>
        </pc:spChg>
        <pc:picChg chg="add mod">
          <ac:chgData name="Eric Shing" userId="55e86778-ed07-4932-b7f7-986ff6c4be43" providerId="ADAL" clId="{F522C384-2D28-4123-A3D3-DD5F237B8C2F}" dt="2020-10-03T01:18:56.859" v="2390" actId="14100"/>
          <ac:picMkLst>
            <pc:docMk/>
            <pc:sldMk cId="2905800532" sldId="340"/>
            <ac:picMk id="6" creationId="{5DB993FD-A5B8-4887-89B6-0065C131641E}"/>
          </ac:picMkLst>
        </pc:picChg>
      </pc:sldChg>
      <pc:sldChg chg="modSp del mod ord">
        <pc:chgData name="Eric Shing" userId="55e86778-ed07-4932-b7f7-986ff6c4be43" providerId="ADAL" clId="{F522C384-2D28-4123-A3D3-DD5F237B8C2F}" dt="2020-10-03T04:56:31.486" v="3410" actId="47"/>
        <pc:sldMkLst>
          <pc:docMk/>
          <pc:sldMk cId="1780271717" sldId="341"/>
        </pc:sldMkLst>
        <pc:spChg chg="mod">
          <ac:chgData name="Eric Shing" userId="55e86778-ed07-4932-b7f7-986ff6c4be43" providerId="ADAL" clId="{F522C384-2D28-4123-A3D3-DD5F237B8C2F}" dt="2020-10-03T00:57:05.977" v="1800" actId="6549"/>
          <ac:spMkLst>
            <pc:docMk/>
            <pc:sldMk cId="1780271717" sldId="341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38:20.095" v="1570" actId="20577"/>
          <ac:spMkLst>
            <pc:docMk/>
            <pc:sldMk cId="1780271717" sldId="341"/>
            <ac:spMk id="4" creationId="{8BC43761-5482-43BB-B8A7-FB992C52FC9B}"/>
          </ac:spMkLst>
        </pc:spChg>
      </pc:sldChg>
      <pc:sldChg chg="modSp add del mod">
        <pc:chgData name="Eric Shing" userId="55e86778-ed07-4932-b7f7-986ff6c4be43" providerId="ADAL" clId="{F522C384-2D28-4123-A3D3-DD5F237B8C2F}" dt="2020-10-03T01:23:03.887" v="2465" actId="47"/>
        <pc:sldMkLst>
          <pc:docMk/>
          <pc:sldMk cId="384551118" sldId="342"/>
        </pc:sldMkLst>
        <pc:spChg chg="mod">
          <ac:chgData name="Eric Shing" userId="55e86778-ed07-4932-b7f7-986ff6c4be43" providerId="ADAL" clId="{F522C384-2D28-4123-A3D3-DD5F237B8C2F}" dt="2020-10-03T00:48:00.070" v="1700" actId="14100"/>
          <ac:spMkLst>
            <pc:docMk/>
            <pc:sldMk cId="384551118" sldId="342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45:27.653" v="1674" actId="6549"/>
          <ac:spMkLst>
            <pc:docMk/>
            <pc:sldMk cId="384551118" sldId="342"/>
            <ac:spMk id="4" creationId="{8BC43761-5482-43BB-B8A7-FB992C52FC9B}"/>
          </ac:spMkLst>
        </pc:spChg>
      </pc:sldChg>
      <pc:sldChg chg="addSp delSp modSp mod ord">
        <pc:chgData name="Eric Shing" userId="55e86778-ed07-4932-b7f7-986ff6c4be43" providerId="ADAL" clId="{F522C384-2D28-4123-A3D3-DD5F237B8C2F}" dt="2020-10-03T04:38:23.304" v="3176" actId="113"/>
        <pc:sldMkLst>
          <pc:docMk/>
          <pc:sldMk cId="3208365202" sldId="343"/>
        </pc:sldMkLst>
        <pc:spChg chg="mod">
          <ac:chgData name="Eric Shing" userId="55e86778-ed07-4932-b7f7-986ff6c4be43" providerId="ADAL" clId="{F522C384-2D28-4123-A3D3-DD5F237B8C2F}" dt="2020-10-03T04:38:23.304" v="3176" actId="113"/>
          <ac:spMkLst>
            <pc:docMk/>
            <pc:sldMk cId="3208365202" sldId="343"/>
            <ac:spMk id="2" creationId="{D361F676-403E-4372-BB47-928FF50EBF94}"/>
          </ac:spMkLst>
        </pc:spChg>
        <pc:spChg chg="add del mod">
          <ac:chgData name="Eric Shing" userId="55e86778-ed07-4932-b7f7-986ff6c4be43" providerId="ADAL" clId="{F522C384-2D28-4123-A3D3-DD5F237B8C2F}" dt="2020-10-03T04:37:59.516" v="3172"/>
          <ac:spMkLst>
            <pc:docMk/>
            <pc:sldMk cId="3208365202" sldId="343"/>
            <ac:spMk id="4" creationId="{8BC43761-5482-43BB-B8A7-FB992C52FC9B}"/>
          </ac:spMkLst>
        </pc:spChg>
        <pc:spChg chg="add del mod">
          <ac:chgData name="Eric Shing" userId="55e86778-ed07-4932-b7f7-986ff6c4be43" providerId="ADAL" clId="{F522C384-2D28-4123-A3D3-DD5F237B8C2F}" dt="2020-10-03T01:16:46.206" v="2360" actId="21"/>
          <ac:spMkLst>
            <pc:docMk/>
            <pc:sldMk cId="3208365202" sldId="343"/>
            <ac:spMk id="6" creationId="{4632D506-2B0D-4FED-BAFC-65C9FB99E583}"/>
          </ac:spMkLst>
        </pc:spChg>
        <pc:spChg chg="add del mod">
          <ac:chgData name="Eric Shing" userId="55e86778-ed07-4932-b7f7-986ff6c4be43" providerId="ADAL" clId="{F522C384-2D28-4123-A3D3-DD5F237B8C2F}" dt="2020-10-03T01:16:51.528" v="2362"/>
          <ac:spMkLst>
            <pc:docMk/>
            <pc:sldMk cId="3208365202" sldId="343"/>
            <ac:spMk id="7" creationId="{5C3AE337-A3EF-46CB-B101-EAA0F9EDA17C}"/>
          </ac:spMkLst>
        </pc:spChg>
        <pc:picChg chg="add mod">
          <ac:chgData name="Eric Shing" userId="55e86778-ed07-4932-b7f7-986ff6c4be43" providerId="ADAL" clId="{F522C384-2D28-4123-A3D3-DD5F237B8C2F}" dt="2020-10-03T04:38:04.708" v="3173" actId="1076"/>
          <ac:picMkLst>
            <pc:docMk/>
            <pc:sldMk cId="3208365202" sldId="343"/>
            <ac:picMk id="9" creationId="{0EC4610B-36AB-4A0F-9362-659FE7ED87AC}"/>
          </ac:picMkLst>
        </pc:picChg>
      </pc:sldChg>
      <pc:sldChg chg="addSp delSp modSp mod ord">
        <pc:chgData name="Eric Shing" userId="55e86778-ed07-4932-b7f7-986ff6c4be43" providerId="ADAL" clId="{F522C384-2D28-4123-A3D3-DD5F237B8C2F}" dt="2020-10-03T04:48:15.014" v="3301"/>
        <pc:sldMkLst>
          <pc:docMk/>
          <pc:sldMk cId="1639553703" sldId="344"/>
        </pc:sldMkLst>
        <pc:spChg chg="mod">
          <ac:chgData name="Eric Shing" userId="55e86778-ed07-4932-b7f7-986ff6c4be43" providerId="ADAL" clId="{F522C384-2D28-4123-A3D3-DD5F237B8C2F}" dt="2020-10-03T04:47:45.053" v="3299"/>
          <ac:spMkLst>
            <pc:docMk/>
            <pc:sldMk cId="1639553703" sldId="344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47:01.588" v="3295" actId="6549"/>
          <ac:spMkLst>
            <pc:docMk/>
            <pc:sldMk cId="1639553703" sldId="344"/>
            <ac:spMk id="4" creationId="{8BC43761-5482-43BB-B8A7-FB992C52FC9B}"/>
          </ac:spMkLst>
        </pc:spChg>
        <pc:spChg chg="add del">
          <ac:chgData name="Eric Shing" userId="55e86778-ed07-4932-b7f7-986ff6c4be43" providerId="ADAL" clId="{F522C384-2D28-4123-A3D3-DD5F237B8C2F}" dt="2020-10-03T04:44:03.914" v="3272" actId="22"/>
          <ac:spMkLst>
            <pc:docMk/>
            <pc:sldMk cId="1639553703" sldId="344"/>
            <ac:spMk id="7" creationId="{E7A3B0EE-D5FF-495A-9EC7-F8A703A6EC29}"/>
          </ac:spMkLst>
        </pc:spChg>
        <pc:picChg chg="add">
          <ac:chgData name="Eric Shing" userId="55e86778-ed07-4932-b7f7-986ff6c4be43" providerId="ADAL" clId="{F522C384-2D28-4123-A3D3-DD5F237B8C2F}" dt="2020-10-03T01:22:09.416" v="2443" actId="22"/>
          <ac:picMkLst>
            <pc:docMk/>
            <pc:sldMk cId="1639553703" sldId="344"/>
            <ac:picMk id="6" creationId="{A1C35E5C-C0B5-4B87-8C93-13B70D447301}"/>
          </ac:picMkLst>
        </pc:picChg>
      </pc:sldChg>
      <pc:sldChg chg="modSp del mod">
        <pc:chgData name="Eric Shing" userId="55e86778-ed07-4932-b7f7-986ff6c4be43" providerId="ADAL" clId="{F522C384-2D28-4123-A3D3-DD5F237B8C2F}" dt="2020-10-03T04:47:26.725" v="3297" actId="47"/>
        <pc:sldMkLst>
          <pc:docMk/>
          <pc:sldMk cId="3079449104" sldId="345"/>
        </pc:sldMkLst>
        <pc:spChg chg="mod">
          <ac:chgData name="Eric Shing" userId="55e86778-ed07-4932-b7f7-986ff6c4be43" providerId="ADAL" clId="{F522C384-2D28-4123-A3D3-DD5F237B8C2F}" dt="2020-10-03T00:43:45.198" v="1634" actId="113"/>
          <ac:spMkLst>
            <pc:docMk/>
            <pc:sldMk cId="3079449104" sldId="345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1:22:33.293" v="2462"/>
          <ac:spMkLst>
            <pc:docMk/>
            <pc:sldMk cId="3079449104" sldId="345"/>
            <ac:spMk id="4" creationId="{8BC43761-5482-43BB-B8A7-FB992C52FC9B}"/>
          </ac:spMkLst>
        </pc:spChg>
      </pc:sldChg>
      <pc:sldChg chg="modSp del mod">
        <pc:chgData name="Eric Shing" userId="55e86778-ed07-4932-b7f7-986ff6c4be43" providerId="ADAL" clId="{F522C384-2D28-4123-A3D3-DD5F237B8C2F}" dt="2020-10-03T04:47:23.683" v="3296" actId="47"/>
        <pc:sldMkLst>
          <pc:docMk/>
          <pc:sldMk cId="2731015599" sldId="346"/>
        </pc:sldMkLst>
        <pc:spChg chg="mod">
          <ac:chgData name="Eric Shing" userId="55e86778-ed07-4932-b7f7-986ff6c4be43" providerId="ADAL" clId="{F522C384-2D28-4123-A3D3-DD5F237B8C2F}" dt="2020-10-03T00:45:11.232" v="1649"/>
          <ac:spMkLst>
            <pc:docMk/>
            <pc:sldMk cId="2731015599" sldId="346"/>
            <ac:spMk id="4" creationId="{8BC43761-5482-43BB-B8A7-FB992C52FC9B}"/>
          </ac:spMkLst>
        </pc:spChg>
      </pc:sldChg>
      <pc:sldChg chg="addSp modSp mod ord">
        <pc:chgData name="Eric Shing" userId="55e86778-ed07-4932-b7f7-986ff6c4be43" providerId="ADAL" clId="{F522C384-2D28-4123-A3D3-DD5F237B8C2F}" dt="2020-10-03T07:26:18.119" v="4201" actId="1076"/>
        <pc:sldMkLst>
          <pc:docMk/>
          <pc:sldMk cId="1779400024" sldId="347"/>
        </pc:sldMkLst>
        <pc:spChg chg="mod">
          <ac:chgData name="Eric Shing" userId="55e86778-ed07-4932-b7f7-986ff6c4be43" providerId="ADAL" clId="{F522C384-2D28-4123-A3D3-DD5F237B8C2F}" dt="2020-10-03T04:48:33.017" v="3307" actId="113"/>
          <ac:spMkLst>
            <pc:docMk/>
            <pc:sldMk cId="1779400024" sldId="347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48:53.410" v="3308"/>
          <ac:spMkLst>
            <pc:docMk/>
            <pc:sldMk cId="1779400024" sldId="347"/>
            <ac:spMk id="4" creationId="{8BC43761-5482-43BB-B8A7-FB992C52FC9B}"/>
          </ac:spMkLst>
        </pc:spChg>
        <pc:picChg chg="add mod">
          <ac:chgData name="Eric Shing" userId="55e86778-ed07-4932-b7f7-986ff6c4be43" providerId="ADAL" clId="{F522C384-2D28-4123-A3D3-DD5F237B8C2F}" dt="2020-10-03T07:26:18.119" v="4201" actId="1076"/>
          <ac:picMkLst>
            <pc:docMk/>
            <pc:sldMk cId="1779400024" sldId="347"/>
            <ac:picMk id="6" creationId="{6A49CF04-C0F0-44B0-8355-B1A1BE55D26B}"/>
          </ac:picMkLst>
        </pc:picChg>
      </pc:sldChg>
      <pc:sldChg chg="modSp del mod">
        <pc:chgData name="Eric Shing" userId="55e86778-ed07-4932-b7f7-986ff6c4be43" providerId="ADAL" clId="{F522C384-2D28-4123-A3D3-DD5F237B8C2F}" dt="2020-10-03T04:56:25.801" v="3408" actId="47"/>
        <pc:sldMkLst>
          <pc:docMk/>
          <pc:sldMk cId="577863622" sldId="348"/>
        </pc:sldMkLst>
        <pc:spChg chg="mod">
          <ac:chgData name="Eric Shing" userId="55e86778-ed07-4932-b7f7-986ff6c4be43" providerId="ADAL" clId="{F522C384-2D28-4123-A3D3-DD5F237B8C2F}" dt="2020-10-03T01:22:52.392" v="2464" actId="948"/>
          <ac:spMkLst>
            <pc:docMk/>
            <pc:sldMk cId="577863622" sldId="348"/>
            <ac:spMk id="2" creationId="{D361F676-403E-4372-BB47-928FF50EBF94}"/>
          </ac:spMkLst>
        </pc:spChg>
      </pc:sldChg>
      <pc:sldChg chg="addSp modSp del mod ord">
        <pc:chgData name="Eric Shing" userId="55e86778-ed07-4932-b7f7-986ff6c4be43" providerId="ADAL" clId="{F522C384-2D28-4123-A3D3-DD5F237B8C2F}" dt="2020-10-03T04:56:29" v="3409" actId="47"/>
        <pc:sldMkLst>
          <pc:docMk/>
          <pc:sldMk cId="36890268" sldId="349"/>
        </pc:sldMkLst>
        <pc:spChg chg="mod">
          <ac:chgData name="Eric Shing" userId="55e86778-ed07-4932-b7f7-986ff6c4be43" providerId="ADAL" clId="{F522C384-2D28-4123-A3D3-DD5F237B8C2F}" dt="2020-10-03T00:59:07.157" v="1807" actId="113"/>
          <ac:spMkLst>
            <pc:docMk/>
            <pc:sldMk cId="36890268" sldId="349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0:53:15.764" v="1728"/>
          <ac:spMkLst>
            <pc:docMk/>
            <pc:sldMk cId="36890268" sldId="349"/>
            <ac:spMk id="4" creationId="{8BC43761-5482-43BB-B8A7-FB992C52FC9B}"/>
          </ac:spMkLst>
        </pc:spChg>
        <pc:picChg chg="add">
          <ac:chgData name="Eric Shing" userId="55e86778-ed07-4932-b7f7-986ff6c4be43" providerId="ADAL" clId="{F522C384-2D28-4123-A3D3-DD5F237B8C2F}" dt="2020-10-03T01:23:09.775" v="2466" actId="22"/>
          <ac:picMkLst>
            <pc:docMk/>
            <pc:sldMk cId="36890268" sldId="349"/>
            <ac:picMk id="6" creationId="{3BFA4847-E8A8-4603-8454-4BA468998F05}"/>
          </ac:picMkLst>
        </pc:picChg>
      </pc:sldChg>
      <pc:sldChg chg="new del">
        <pc:chgData name="Eric Shing" userId="55e86778-ed07-4932-b7f7-986ff6c4be43" providerId="ADAL" clId="{F522C384-2D28-4123-A3D3-DD5F237B8C2F}" dt="2020-10-03T01:00:17.812" v="1809" actId="680"/>
        <pc:sldMkLst>
          <pc:docMk/>
          <pc:sldMk cId="1432911619" sldId="350"/>
        </pc:sldMkLst>
      </pc:sldChg>
      <pc:sldChg chg="modSp new add del mod modAnim">
        <pc:chgData name="Eric Shing" userId="55e86778-ed07-4932-b7f7-986ff6c4be43" providerId="ADAL" clId="{F522C384-2D28-4123-A3D3-DD5F237B8C2F}" dt="2020-10-03T07:30:33.318" v="4254"/>
        <pc:sldMkLst>
          <pc:docMk/>
          <pc:sldMk cId="2809358034" sldId="350"/>
        </pc:sldMkLst>
        <pc:spChg chg="mod">
          <ac:chgData name="Eric Shing" userId="55e86778-ed07-4932-b7f7-986ff6c4be43" providerId="ADAL" clId="{F522C384-2D28-4123-A3D3-DD5F237B8C2F}" dt="2020-10-03T01:03:55.736" v="2047"/>
          <ac:spMkLst>
            <pc:docMk/>
            <pc:sldMk cId="2809358034" sldId="350"/>
            <ac:spMk id="2" creationId="{C4BDF1DA-8F30-41A1-B2A4-E40C9C2AB28D}"/>
          </ac:spMkLst>
        </pc:spChg>
        <pc:spChg chg="mod">
          <ac:chgData name="Eric Shing" userId="55e86778-ed07-4932-b7f7-986ff6c4be43" providerId="ADAL" clId="{F522C384-2D28-4123-A3D3-DD5F237B8C2F}" dt="2020-10-03T01:01:40.779" v="1933" actId="2711"/>
          <ac:spMkLst>
            <pc:docMk/>
            <pc:sldMk cId="2809358034" sldId="350"/>
            <ac:spMk id="4" creationId="{0626C98A-1E6D-43A2-8EBC-810BB2F37D7C}"/>
          </ac:spMkLst>
        </pc:spChg>
      </pc:sldChg>
      <pc:sldChg chg="modSp new del mod">
        <pc:chgData name="Eric Shing" userId="55e86778-ed07-4932-b7f7-986ff6c4be43" providerId="ADAL" clId="{F522C384-2D28-4123-A3D3-DD5F237B8C2F}" dt="2020-10-03T05:01:54.108" v="3418" actId="47"/>
        <pc:sldMkLst>
          <pc:docMk/>
          <pc:sldMk cId="2946749231" sldId="351"/>
        </pc:sldMkLst>
        <pc:spChg chg="mod">
          <ac:chgData name="Eric Shing" userId="55e86778-ed07-4932-b7f7-986ff6c4be43" providerId="ADAL" clId="{F522C384-2D28-4123-A3D3-DD5F237B8C2F}" dt="2020-10-03T01:06:35.254" v="2211" actId="255"/>
          <ac:spMkLst>
            <pc:docMk/>
            <pc:sldMk cId="2946749231" sldId="351"/>
            <ac:spMk id="2" creationId="{42AE5E1F-5152-402E-AF49-CF5774DC00ED}"/>
          </ac:spMkLst>
        </pc:spChg>
        <pc:spChg chg="mod">
          <ac:chgData name="Eric Shing" userId="55e86778-ed07-4932-b7f7-986ff6c4be43" providerId="ADAL" clId="{F522C384-2D28-4123-A3D3-DD5F237B8C2F}" dt="2020-10-03T01:05:42.676" v="2117" actId="207"/>
          <ac:spMkLst>
            <pc:docMk/>
            <pc:sldMk cId="2946749231" sldId="351"/>
            <ac:spMk id="4" creationId="{3353FD9C-D87B-4C4E-9201-D3909E43B944}"/>
          </ac:spMkLst>
        </pc:spChg>
      </pc:sldChg>
      <pc:sldChg chg="addSp delSp modSp new mod ord modClrScheme chgLayout">
        <pc:chgData name="Eric Shing" userId="55e86778-ed07-4932-b7f7-986ff6c4be43" providerId="ADAL" clId="{F522C384-2D28-4123-A3D3-DD5F237B8C2F}" dt="2020-10-03T07:09:30.848" v="4108" actId="14100"/>
        <pc:sldMkLst>
          <pc:docMk/>
          <pc:sldMk cId="174679610" sldId="352"/>
        </pc:sldMkLst>
        <pc:spChg chg="del mod ord">
          <ac:chgData name="Eric Shing" userId="55e86778-ed07-4932-b7f7-986ff6c4be43" providerId="ADAL" clId="{F522C384-2D28-4123-A3D3-DD5F237B8C2F}" dt="2020-10-03T01:35:22.045" v="2507" actId="478"/>
          <ac:spMkLst>
            <pc:docMk/>
            <pc:sldMk cId="174679610" sldId="352"/>
            <ac:spMk id="2" creationId="{25B357E1-EAB2-41C2-B147-0AF3BE6863F0}"/>
          </ac:spMkLst>
        </pc:spChg>
        <pc:spChg chg="mod ord">
          <ac:chgData name="Eric Shing" userId="55e86778-ed07-4932-b7f7-986ff6c4be43" providerId="ADAL" clId="{F522C384-2D28-4123-A3D3-DD5F237B8C2F}" dt="2020-10-03T01:35:17.239" v="2506" actId="700"/>
          <ac:spMkLst>
            <pc:docMk/>
            <pc:sldMk cId="174679610" sldId="352"/>
            <ac:spMk id="3" creationId="{A04FA9F4-A5B0-4E48-A7BB-36B50C76F6FC}"/>
          </ac:spMkLst>
        </pc:spChg>
        <pc:spChg chg="mod ord">
          <ac:chgData name="Eric Shing" userId="55e86778-ed07-4932-b7f7-986ff6c4be43" providerId="ADAL" clId="{F522C384-2D28-4123-A3D3-DD5F237B8C2F}" dt="2020-10-03T07:09:30.848" v="4108" actId="14100"/>
          <ac:spMkLst>
            <pc:docMk/>
            <pc:sldMk cId="174679610" sldId="352"/>
            <ac:spMk id="4" creationId="{46ED9F19-866B-4B61-8A86-690838A5F900}"/>
          </ac:spMkLst>
        </pc:spChg>
        <pc:spChg chg="add del mod">
          <ac:chgData name="Eric Shing" userId="55e86778-ed07-4932-b7f7-986ff6c4be43" providerId="ADAL" clId="{F522C384-2D28-4123-A3D3-DD5F237B8C2F}" dt="2020-10-03T01:35:26.126" v="2508" actId="478"/>
          <ac:spMkLst>
            <pc:docMk/>
            <pc:sldMk cId="174679610" sldId="352"/>
            <ac:spMk id="6" creationId="{9866DDC8-AEDC-4899-ADED-8A79FEABFFE9}"/>
          </ac:spMkLst>
        </pc:spChg>
        <pc:picChg chg="add mod ord">
          <ac:chgData name="Eric Shing" userId="55e86778-ed07-4932-b7f7-986ff6c4be43" providerId="ADAL" clId="{F522C384-2D28-4123-A3D3-DD5F237B8C2F}" dt="2020-10-03T07:09:27.289" v="4107" actId="1076"/>
          <ac:picMkLst>
            <pc:docMk/>
            <pc:sldMk cId="174679610" sldId="352"/>
            <ac:picMk id="2" creationId="{6E9968F9-5089-4FE1-9EEE-1902265EB8A4}"/>
          </ac:picMkLst>
        </pc:picChg>
      </pc:sldChg>
      <pc:sldChg chg="modSp new del mod ord">
        <pc:chgData name="Eric Shing" userId="55e86778-ed07-4932-b7f7-986ff6c4be43" providerId="ADAL" clId="{F522C384-2D28-4123-A3D3-DD5F237B8C2F}" dt="2020-10-03T04:29:08.637" v="2958" actId="47"/>
        <pc:sldMkLst>
          <pc:docMk/>
          <pc:sldMk cId="1891765059" sldId="353"/>
        </pc:sldMkLst>
        <pc:spChg chg="mod">
          <ac:chgData name="Eric Shing" userId="55e86778-ed07-4932-b7f7-986ff6c4be43" providerId="ADAL" clId="{F522C384-2D28-4123-A3D3-DD5F237B8C2F}" dt="2020-10-03T04:28:43.896" v="2948" actId="21"/>
          <ac:spMkLst>
            <pc:docMk/>
            <pc:sldMk cId="1891765059" sldId="353"/>
            <ac:spMk id="2" creationId="{ABA9A3A1-1FE4-427D-8130-75D55CC8991C}"/>
          </ac:spMkLst>
        </pc:spChg>
        <pc:spChg chg="mod">
          <ac:chgData name="Eric Shing" userId="55e86778-ed07-4932-b7f7-986ff6c4be43" providerId="ADAL" clId="{F522C384-2D28-4123-A3D3-DD5F237B8C2F}" dt="2020-10-03T04:27:30.906" v="2945"/>
          <ac:spMkLst>
            <pc:docMk/>
            <pc:sldMk cId="1891765059" sldId="353"/>
            <ac:spMk id="4" creationId="{D8D6AE1F-F13D-4DD6-96B5-438DA8E5BFBF}"/>
          </ac:spMkLst>
        </pc:spChg>
      </pc:sldChg>
      <pc:sldChg chg="addSp delSp modSp new mod modAnim">
        <pc:chgData name="Eric Shing" userId="55e86778-ed07-4932-b7f7-986ff6c4be43" providerId="ADAL" clId="{F522C384-2D28-4123-A3D3-DD5F237B8C2F}" dt="2020-10-03T07:16:19.176" v="4137"/>
        <pc:sldMkLst>
          <pc:docMk/>
          <pc:sldMk cId="3501943928" sldId="353"/>
        </pc:sldMkLst>
        <pc:spChg chg="mod">
          <ac:chgData name="Eric Shing" userId="55e86778-ed07-4932-b7f7-986ff6c4be43" providerId="ADAL" clId="{F522C384-2D28-4123-A3D3-DD5F237B8C2F}" dt="2020-10-03T04:35:33.989" v="3077" actId="14100"/>
          <ac:spMkLst>
            <pc:docMk/>
            <pc:sldMk cId="3501943928" sldId="353"/>
            <ac:spMk id="2" creationId="{BBE0D32A-D17B-4CE4-BA52-EE64ED9245ED}"/>
          </ac:spMkLst>
        </pc:spChg>
        <pc:spChg chg="mod">
          <ac:chgData name="Eric Shing" userId="55e86778-ed07-4932-b7f7-986ff6c4be43" providerId="ADAL" clId="{F522C384-2D28-4123-A3D3-DD5F237B8C2F}" dt="2020-10-03T04:33:04.353" v="2997" actId="2711"/>
          <ac:spMkLst>
            <pc:docMk/>
            <pc:sldMk cId="3501943928" sldId="353"/>
            <ac:spMk id="4" creationId="{FBBB0662-146B-4BE3-B2D2-6E77ACC4F37B}"/>
          </ac:spMkLst>
        </pc:spChg>
        <pc:picChg chg="add del mod">
          <ac:chgData name="Eric Shing" userId="55e86778-ed07-4932-b7f7-986ff6c4be43" providerId="ADAL" clId="{F522C384-2D28-4123-A3D3-DD5F237B8C2F}" dt="2020-10-03T04:35:09.279" v="3071" actId="478"/>
          <ac:picMkLst>
            <pc:docMk/>
            <pc:sldMk cId="3501943928" sldId="353"/>
            <ac:picMk id="6" creationId="{09525E72-4181-4601-A0BC-890A0CF97CCE}"/>
          </ac:picMkLst>
        </pc:picChg>
        <pc:picChg chg="add mod">
          <ac:chgData name="Eric Shing" userId="55e86778-ed07-4932-b7f7-986ff6c4be43" providerId="ADAL" clId="{F522C384-2D28-4123-A3D3-DD5F237B8C2F}" dt="2020-10-03T04:35:26.943" v="3076" actId="167"/>
          <ac:picMkLst>
            <pc:docMk/>
            <pc:sldMk cId="3501943928" sldId="353"/>
            <ac:picMk id="8" creationId="{8C230FB5-2D9B-440B-BFAA-6E90E657EE2A}"/>
          </ac:picMkLst>
        </pc:picChg>
      </pc:sldChg>
      <pc:sldChg chg="modSp mod modAnim">
        <pc:chgData name="Eric Shing" userId="55e86778-ed07-4932-b7f7-986ff6c4be43" providerId="ADAL" clId="{F522C384-2D28-4123-A3D3-DD5F237B8C2F}" dt="2020-10-03T07:18:04.503" v="4152"/>
        <pc:sldMkLst>
          <pc:docMk/>
          <pc:sldMk cId="2317506084" sldId="354"/>
        </pc:sldMkLst>
        <pc:spChg chg="mod">
          <ac:chgData name="Eric Shing" userId="55e86778-ed07-4932-b7f7-986ff6c4be43" providerId="ADAL" clId="{F522C384-2D28-4123-A3D3-DD5F237B8C2F}" dt="2020-10-03T07:17:51.841" v="4150" actId="20577"/>
          <ac:spMkLst>
            <pc:docMk/>
            <pc:sldMk cId="2317506084" sldId="354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4:37:32.138" v="3141" actId="6549"/>
          <ac:spMkLst>
            <pc:docMk/>
            <pc:sldMk cId="2317506084" sldId="354"/>
            <ac:spMk id="4" creationId="{8BC43761-5482-43BB-B8A7-FB992C52FC9B}"/>
          </ac:spMkLst>
        </pc:spChg>
      </pc:sldChg>
      <pc:sldChg chg="modSp mod">
        <pc:chgData name="Eric Shing" userId="55e86778-ed07-4932-b7f7-986ff6c4be43" providerId="ADAL" clId="{F522C384-2D28-4123-A3D3-DD5F237B8C2F}" dt="2020-10-03T04:40:37.303" v="3231" actId="113"/>
        <pc:sldMkLst>
          <pc:docMk/>
          <pc:sldMk cId="2165835707" sldId="355"/>
        </pc:sldMkLst>
        <pc:spChg chg="mod">
          <ac:chgData name="Eric Shing" userId="55e86778-ed07-4932-b7f7-986ff6c4be43" providerId="ADAL" clId="{F522C384-2D28-4123-A3D3-DD5F237B8C2F}" dt="2020-10-03T04:40:37.303" v="3231" actId="113"/>
          <ac:spMkLst>
            <pc:docMk/>
            <pc:sldMk cId="2165835707" sldId="355"/>
            <ac:spMk id="2" creationId="{D361F676-403E-4372-BB47-928FF50EBF94}"/>
          </ac:spMkLst>
        </pc:spChg>
      </pc:sldChg>
      <pc:sldChg chg="del">
        <pc:chgData name="Eric Shing" userId="55e86778-ed07-4932-b7f7-986ff6c4be43" providerId="ADAL" clId="{F522C384-2D28-4123-A3D3-DD5F237B8C2F}" dt="2020-10-03T05:01:27.998" v="3417" actId="47"/>
        <pc:sldMkLst>
          <pc:docMk/>
          <pc:sldMk cId="2088591045" sldId="356"/>
        </pc:sldMkLst>
      </pc:sldChg>
      <pc:sldChg chg="new del">
        <pc:chgData name="Eric Shing" userId="55e86778-ed07-4932-b7f7-986ff6c4be43" providerId="ADAL" clId="{F522C384-2D28-4123-A3D3-DD5F237B8C2F}" dt="2020-10-03T04:56:37.476" v="3411" actId="47"/>
        <pc:sldMkLst>
          <pc:docMk/>
          <pc:sldMk cId="1742265501" sldId="357"/>
        </pc:sldMkLst>
      </pc:sldChg>
      <pc:sldChg chg="new del">
        <pc:chgData name="Eric Shing" userId="55e86778-ed07-4932-b7f7-986ff6c4be43" providerId="ADAL" clId="{F522C384-2D28-4123-A3D3-DD5F237B8C2F}" dt="2020-10-03T04:56:38.742" v="3412" actId="47"/>
        <pc:sldMkLst>
          <pc:docMk/>
          <pc:sldMk cId="4242828477" sldId="358"/>
        </pc:sldMkLst>
      </pc:sldChg>
      <pc:sldChg chg="modSp del mod">
        <pc:chgData name="Eric Shing" userId="55e86778-ed07-4932-b7f7-986ff6c4be43" providerId="ADAL" clId="{F522C384-2D28-4123-A3D3-DD5F237B8C2F}" dt="2020-10-03T07:25:54.303" v="4198" actId="47"/>
        <pc:sldMkLst>
          <pc:docMk/>
          <pc:sldMk cId="118877586" sldId="359"/>
        </pc:sldMkLst>
        <pc:spChg chg="mod">
          <ac:chgData name="Eric Shing" userId="55e86778-ed07-4932-b7f7-986ff6c4be43" providerId="ADAL" clId="{F522C384-2D28-4123-A3D3-DD5F237B8C2F}" dt="2020-10-03T04:43:19.980" v="3262"/>
          <ac:spMkLst>
            <pc:docMk/>
            <pc:sldMk cId="118877586" sldId="359"/>
            <ac:spMk id="4" creationId="{8BC43761-5482-43BB-B8A7-FB992C52FC9B}"/>
          </ac:spMkLst>
        </pc:spChg>
      </pc:sldChg>
      <pc:sldChg chg="modSp mod modAnim">
        <pc:chgData name="Eric Shing" userId="55e86778-ed07-4932-b7f7-986ff6c4be43" providerId="ADAL" clId="{F522C384-2D28-4123-A3D3-DD5F237B8C2F}" dt="2020-10-03T07:24:50.484" v="4196" actId="113"/>
        <pc:sldMkLst>
          <pc:docMk/>
          <pc:sldMk cId="382788068" sldId="360"/>
        </pc:sldMkLst>
        <pc:spChg chg="mod">
          <ac:chgData name="Eric Shing" userId="55e86778-ed07-4932-b7f7-986ff6c4be43" providerId="ADAL" clId="{F522C384-2D28-4123-A3D3-DD5F237B8C2F}" dt="2020-10-03T07:24:50.484" v="4196" actId="113"/>
          <ac:spMkLst>
            <pc:docMk/>
            <pc:sldMk cId="382788068" sldId="360"/>
            <ac:spMk id="2" creationId="{D361F676-403E-4372-BB47-928FF50EBF94}"/>
          </ac:spMkLst>
        </pc:spChg>
        <pc:picChg chg="mod">
          <ac:chgData name="Eric Shing" userId="55e86778-ed07-4932-b7f7-986ff6c4be43" providerId="ADAL" clId="{F522C384-2D28-4123-A3D3-DD5F237B8C2F}" dt="2020-10-03T07:24:04.511" v="4192" actId="14100"/>
          <ac:picMkLst>
            <pc:docMk/>
            <pc:sldMk cId="382788068" sldId="360"/>
            <ac:picMk id="6" creationId="{A1C35E5C-C0B5-4B87-8C93-13B70D447301}"/>
          </ac:picMkLst>
        </pc:picChg>
      </pc:sldChg>
      <pc:sldChg chg="del">
        <pc:chgData name="Eric Shing" userId="55e86778-ed07-4932-b7f7-986ff6c4be43" providerId="ADAL" clId="{F522C384-2D28-4123-A3D3-DD5F237B8C2F}" dt="2020-10-03T07:25:50.628" v="4197" actId="47"/>
        <pc:sldMkLst>
          <pc:docMk/>
          <pc:sldMk cId="1492420588" sldId="361"/>
        </pc:sldMkLst>
      </pc:sldChg>
      <pc:sldChg chg="modSp add del mod modAnim">
        <pc:chgData name="Eric Shing" userId="55e86778-ed07-4932-b7f7-986ff6c4be43" providerId="ADAL" clId="{F522C384-2D28-4123-A3D3-DD5F237B8C2F}" dt="2020-10-03T07:30:04.257" v="4253"/>
        <pc:sldMkLst>
          <pc:docMk/>
          <pc:sldMk cId="1300919578" sldId="362"/>
        </pc:sldMkLst>
        <pc:spChg chg="mod">
          <ac:chgData name="Eric Shing" userId="55e86778-ed07-4932-b7f7-986ff6c4be43" providerId="ADAL" clId="{F522C384-2D28-4123-A3D3-DD5F237B8C2F}" dt="2020-10-03T07:29:50.753" v="4250" actId="27636"/>
          <ac:spMkLst>
            <pc:docMk/>
            <pc:sldMk cId="1300919578" sldId="362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5:04:55.123" v="3440" actId="20577"/>
          <ac:spMkLst>
            <pc:docMk/>
            <pc:sldMk cId="1300919578" sldId="362"/>
            <ac:spMk id="4" creationId="{8BC43761-5482-43BB-B8A7-FB992C52FC9B}"/>
          </ac:spMkLst>
        </pc:spChg>
        <pc:picChg chg="mod">
          <ac:chgData name="Eric Shing" userId="55e86778-ed07-4932-b7f7-986ff6c4be43" providerId="ADAL" clId="{F522C384-2D28-4123-A3D3-DD5F237B8C2F}" dt="2020-10-03T05:09:13.050" v="3532" actId="688"/>
          <ac:picMkLst>
            <pc:docMk/>
            <pc:sldMk cId="1300919578" sldId="362"/>
            <ac:picMk id="6" creationId="{6A49CF04-C0F0-44B0-8355-B1A1BE55D26B}"/>
          </ac:picMkLst>
        </pc:picChg>
      </pc:sldChg>
      <pc:sldChg chg="modSp mod modAnim">
        <pc:chgData name="Eric Shing" userId="55e86778-ed07-4932-b7f7-986ff6c4be43" providerId="ADAL" clId="{F522C384-2D28-4123-A3D3-DD5F237B8C2F}" dt="2020-10-03T07:28:42.912" v="4232" actId="113"/>
        <pc:sldMkLst>
          <pc:docMk/>
          <pc:sldMk cId="831596315" sldId="363"/>
        </pc:sldMkLst>
        <pc:spChg chg="mod">
          <ac:chgData name="Eric Shing" userId="55e86778-ed07-4932-b7f7-986ff6c4be43" providerId="ADAL" clId="{F522C384-2D28-4123-A3D3-DD5F237B8C2F}" dt="2020-10-03T07:28:42.912" v="4232" actId="113"/>
          <ac:spMkLst>
            <pc:docMk/>
            <pc:sldMk cId="831596315" sldId="363"/>
            <ac:spMk id="2" creationId="{D361F676-403E-4372-BB47-928FF50EBF94}"/>
          </ac:spMkLst>
        </pc:spChg>
        <pc:spChg chg="mod">
          <ac:chgData name="Eric Shing" userId="55e86778-ed07-4932-b7f7-986ff6c4be43" providerId="ADAL" clId="{F522C384-2D28-4123-A3D3-DD5F237B8C2F}" dt="2020-10-03T07:06:24.862" v="4053"/>
          <ac:spMkLst>
            <pc:docMk/>
            <pc:sldMk cId="831596315" sldId="363"/>
            <ac:spMk id="4" creationId="{8BC43761-5482-43BB-B8A7-FB992C52FC9B}"/>
          </ac:spMkLst>
        </pc:spChg>
        <pc:picChg chg="mod">
          <ac:chgData name="Eric Shing" userId="55e86778-ed07-4932-b7f7-986ff6c4be43" providerId="ADAL" clId="{F522C384-2D28-4123-A3D3-DD5F237B8C2F}" dt="2020-10-03T07:28:08.549" v="4225" actId="1038"/>
          <ac:picMkLst>
            <pc:docMk/>
            <pc:sldMk cId="831596315" sldId="363"/>
            <ac:picMk id="6" creationId="{6A49CF04-C0F0-44B0-8355-B1A1BE55D26B}"/>
          </ac:picMkLst>
        </pc:picChg>
      </pc:sldChg>
      <pc:sldChg chg="modSp new mod modAnim">
        <pc:chgData name="Eric Shing" userId="55e86778-ed07-4932-b7f7-986ff6c4be43" providerId="ADAL" clId="{F522C384-2D28-4123-A3D3-DD5F237B8C2F}" dt="2020-10-03T07:10:48.797" v="4112"/>
        <pc:sldMkLst>
          <pc:docMk/>
          <pc:sldMk cId="254821606" sldId="364"/>
        </pc:sldMkLst>
        <pc:spChg chg="mod">
          <ac:chgData name="Eric Shing" userId="55e86778-ed07-4932-b7f7-986ff6c4be43" providerId="ADAL" clId="{F522C384-2D28-4123-A3D3-DD5F237B8C2F}" dt="2020-10-03T07:05:14.028" v="3996" actId="6549"/>
          <ac:spMkLst>
            <pc:docMk/>
            <pc:sldMk cId="254821606" sldId="364"/>
            <ac:spMk id="2" creationId="{ABC45917-5994-474A-A483-8FAD493FD195}"/>
          </ac:spMkLst>
        </pc:spChg>
        <pc:spChg chg="mod">
          <ac:chgData name="Eric Shing" userId="55e86778-ed07-4932-b7f7-986ff6c4be43" providerId="ADAL" clId="{F522C384-2D28-4123-A3D3-DD5F237B8C2F}" dt="2020-10-03T07:02:45.702" v="3938" actId="207"/>
          <ac:spMkLst>
            <pc:docMk/>
            <pc:sldMk cId="254821606" sldId="364"/>
            <ac:spMk id="4" creationId="{5D2C1070-C87B-4B1E-92E2-22B817B70B10}"/>
          </ac:spMkLst>
        </pc:spChg>
      </pc:sldChg>
      <pc:sldChg chg="modSp modAnim">
        <pc:chgData name="Eric Shing" userId="55e86778-ed07-4932-b7f7-986ff6c4be43" providerId="ADAL" clId="{F522C384-2D28-4123-A3D3-DD5F237B8C2F}" dt="2020-10-03T07:24:32.030" v="4194" actId="207"/>
        <pc:sldMkLst>
          <pc:docMk/>
          <pc:sldMk cId="3964158446" sldId="365"/>
        </pc:sldMkLst>
        <pc:spChg chg="mod">
          <ac:chgData name="Eric Shing" userId="55e86778-ed07-4932-b7f7-986ff6c4be43" providerId="ADAL" clId="{F522C384-2D28-4123-A3D3-DD5F237B8C2F}" dt="2020-10-03T07:24:32.030" v="4194" actId="207"/>
          <ac:spMkLst>
            <pc:docMk/>
            <pc:sldMk cId="3964158446" sldId="365"/>
            <ac:spMk id="2" creationId="{D361F676-403E-4372-BB47-928FF50EBF94}"/>
          </ac:spMkLst>
        </pc:spChg>
        <pc:picChg chg="mod">
          <ac:chgData name="Eric Shing" userId="55e86778-ed07-4932-b7f7-986ff6c4be43" providerId="ADAL" clId="{F522C384-2D28-4123-A3D3-DD5F237B8C2F}" dt="2020-10-03T07:23:32.518" v="4188" actId="1076"/>
          <ac:picMkLst>
            <pc:docMk/>
            <pc:sldMk cId="3964158446" sldId="365"/>
            <ac:picMk id="6" creationId="{A1C35E5C-C0B5-4B87-8C93-13B70D447301}"/>
          </ac:picMkLst>
        </pc:picChg>
      </pc:sldChg>
    </pc:docChg>
  </pc:docChgLst>
  <pc:docChgLst>
    <pc:chgData name="Eric Shing" userId="55e86778-ed07-4932-b7f7-986ff6c4be43" providerId="ADAL" clId="{62F37B27-53EE-4D72-AD01-3CDABA8303B9}"/>
    <pc:docChg chg="undo custSel addSld delSld modSld sldOrd">
      <pc:chgData name="Eric Shing" userId="55e86778-ed07-4932-b7f7-986ff6c4be43" providerId="ADAL" clId="{62F37B27-53EE-4D72-AD01-3CDABA8303B9}" dt="2020-07-04T14:41:05.421" v="3644" actId="47"/>
      <pc:docMkLst>
        <pc:docMk/>
      </pc:docMkLst>
      <pc:sldChg chg="addSp delSp modSp mod">
        <pc:chgData name="Eric Shing" userId="55e86778-ed07-4932-b7f7-986ff6c4be43" providerId="ADAL" clId="{62F37B27-53EE-4D72-AD01-3CDABA8303B9}" dt="2020-07-02T12:23:05.738" v="2645" actId="313"/>
        <pc:sldMkLst>
          <pc:docMk/>
          <pc:sldMk cId="0" sldId="287"/>
        </pc:sldMkLst>
        <pc:spChg chg="mod">
          <ac:chgData name="Eric Shing" userId="55e86778-ed07-4932-b7f7-986ff6c4be43" providerId="ADAL" clId="{62F37B27-53EE-4D72-AD01-3CDABA8303B9}" dt="2020-07-02T05:10:45.403" v="93" actId="20577"/>
          <ac:spMkLst>
            <pc:docMk/>
            <pc:sldMk cId="0" sldId="287"/>
            <ac:spMk id="2" creationId="{00000000-0000-0000-0000-000000000000}"/>
          </ac:spMkLst>
        </pc:spChg>
        <pc:spChg chg="add del mod">
          <ac:chgData name="Eric Shing" userId="55e86778-ed07-4932-b7f7-986ff6c4be43" providerId="ADAL" clId="{62F37B27-53EE-4D72-AD01-3CDABA8303B9}" dt="2020-07-02T12:23:05.738" v="2645" actId="313"/>
          <ac:spMkLst>
            <pc:docMk/>
            <pc:sldMk cId="0" sldId="287"/>
            <ac:spMk id="5" creationId="{00000000-0000-0000-0000-000000000000}"/>
          </ac:spMkLst>
        </pc:spChg>
        <pc:spChg chg="add del mod">
          <ac:chgData name="Eric Shing" userId="55e86778-ed07-4932-b7f7-986ff6c4be43" providerId="ADAL" clId="{62F37B27-53EE-4D72-AD01-3CDABA8303B9}" dt="2020-07-02T12:22:48.366" v="2630" actId="478"/>
          <ac:spMkLst>
            <pc:docMk/>
            <pc:sldMk cId="0" sldId="287"/>
            <ac:spMk id="6" creationId="{292E5649-094D-498C-9AB7-25CEBA446C5D}"/>
          </ac:spMkLst>
        </pc:spChg>
      </pc:sldChg>
      <pc:sldChg chg="modSp del mod modAnim">
        <pc:chgData name="Eric Shing" userId="55e86778-ed07-4932-b7f7-986ff6c4be43" providerId="ADAL" clId="{62F37B27-53EE-4D72-AD01-3CDABA8303B9}" dt="2020-07-04T14:41:05.421" v="3644" actId="47"/>
        <pc:sldMkLst>
          <pc:docMk/>
          <pc:sldMk cId="2354378973" sldId="350"/>
        </pc:sldMkLst>
        <pc:spChg chg="mod">
          <ac:chgData name="Eric Shing" userId="55e86778-ed07-4932-b7f7-986ff6c4be43" providerId="ADAL" clId="{62F37B27-53EE-4D72-AD01-3CDABA8303B9}" dt="2020-07-02T11:15:48.320" v="1054" actId="6549"/>
          <ac:spMkLst>
            <pc:docMk/>
            <pc:sldMk cId="2354378973" sldId="350"/>
            <ac:spMk id="2" creationId="{C8774F8F-B45B-480F-80DA-7173CA49C605}"/>
          </ac:spMkLst>
        </pc:spChg>
        <pc:spChg chg="mod">
          <ac:chgData name="Eric Shing" userId="55e86778-ed07-4932-b7f7-986ff6c4be43" providerId="ADAL" clId="{62F37B27-53EE-4D72-AD01-3CDABA8303B9}" dt="2020-07-02T05:37:47.677" v="526"/>
          <ac:spMkLst>
            <pc:docMk/>
            <pc:sldMk cId="2354378973" sldId="350"/>
            <ac:spMk id="4" creationId="{DBF44F53-B0E1-44E0-A8CC-7560B74CB80F}"/>
          </ac:spMkLst>
        </pc:spChg>
      </pc:sldChg>
      <pc:sldChg chg="del">
        <pc:chgData name="Eric Shing" userId="55e86778-ed07-4932-b7f7-986ff6c4be43" providerId="ADAL" clId="{62F37B27-53EE-4D72-AD01-3CDABA8303B9}" dt="2020-07-02T10:56:51.474" v="603" actId="47"/>
        <pc:sldMkLst>
          <pc:docMk/>
          <pc:sldMk cId="3836762949" sldId="351"/>
        </pc:sldMkLst>
      </pc:sldChg>
      <pc:sldChg chg="modSp mod modAnim">
        <pc:chgData name="Eric Shing" userId="55e86778-ed07-4932-b7f7-986ff6c4be43" providerId="ADAL" clId="{62F37B27-53EE-4D72-AD01-3CDABA8303B9}" dt="2020-07-02T12:25:53.881" v="2664"/>
        <pc:sldMkLst>
          <pc:docMk/>
          <pc:sldMk cId="2864039517" sldId="352"/>
        </pc:sldMkLst>
        <pc:spChg chg="mod">
          <ac:chgData name="Eric Shing" userId="55e86778-ed07-4932-b7f7-986ff6c4be43" providerId="ADAL" clId="{62F37B27-53EE-4D72-AD01-3CDABA8303B9}" dt="2020-07-02T11:31:54.475" v="1279" actId="255"/>
          <ac:spMkLst>
            <pc:docMk/>
            <pc:sldMk cId="2864039517" sldId="352"/>
            <ac:spMk id="2" creationId="{3DCE02BA-9C59-43BC-B46B-FFF45C45E0D0}"/>
          </ac:spMkLst>
        </pc:spChg>
        <pc:spChg chg="mod">
          <ac:chgData name="Eric Shing" userId="55e86778-ed07-4932-b7f7-986ff6c4be43" providerId="ADAL" clId="{62F37B27-53EE-4D72-AD01-3CDABA8303B9}" dt="2020-07-02T11:22:53.869" v="1246"/>
          <ac:spMkLst>
            <pc:docMk/>
            <pc:sldMk cId="2864039517" sldId="352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62F37B27-53EE-4D72-AD01-3CDABA8303B9}" dt="2020-07-02T11:42:13.554" v="1614"/>
        <pc:sldMkLst>
          <pc:docMk/>
          <pc:sldMk cId="2749116986" sldId="353"/>
        </pc:sldMkLst>
        <pc:spChg chg="mod">
          <ac:chgData name="Eric Shing" userId="55e86778-ed07-4932-b7f7-986ff6c4be43" providerId="ADAL" clId="{62F37B27-53EE-4D72-AD01-3CDABA8303B9}" dt="2020-07-02T11:40:06.745" v="1574"/>
          <ac:spMkLst>
            <pc:docMk/>
            <pc:sldMk cId="2749116986" sldId="353"/>
            <ac:spMk id="2" creationId="{1D8344BB-7F20-48A2-ADF9-EAEB3A3B5C57}"/>
          </ac:spMkLst>
        </pc:spChg>
        <pc:spChg chg="mod">
          <ac:chgData name="Eric Shing" userId="55e86778-ed07-4932-b7f7-986ff6c4be43" providerId="ADAL" clId="{62F37B27-53EE-4D72-AD01-3CDABA8303B9}" dt="2020-07-02T11:42:13.554" v="1614"/>
          <ac:spMkLst>
            <pc:docMk/>
            <pc:sldMk cId="2749116986" sldId="353"/>
            <ac:spMk id="4" creationId="{39FF8672-5D7C-45B8-88B4-28B15A32253C}"/>
          </ac:spMkLst>
        </pc:spChg>
      </pc:sldChg>
      <pc:sldChg chg="modSp del mod">
        <pc:chgData name="Eric Shing" userId="55e86778-ed07-4932-b7f7-986ff6c4be43" providerId="ADAL" clId="{62F37B27-53EE-4D72-AD01-3CDABA8303B9}" dt="2020-07-02T12:13:26.048" v="2487" actId="47"/>
        <pc:sldMkLst>
          <pc:docMk/>
          <pc:sldMk cId="2561340206" sldId="354"/>
        </pc:sldMkLst>
        <pc:spChg chg="mod">
          <ac:chgData name="Eric Shing" userId="55e86778-ed07-4932-b7f7-986ff6c4be43" providerId="ADAL" clId="{62F37B27-53EE-4D72-AD01-3CDABA8303B9}" dt="2020-07-02T12:06:20.125" v="2318" actId="21"/>
          <ac:spMkLst>
            <pc:docMk/>
            <pc:sldMk cId="2561340206" sldId="354"/>
            <ac:spMk id="4" creationId="{DC9A9DE2-77A0-4E1D-87A4-989FACBA132F}"/>
          </ac:spMkLst>
        </pc:spChg>
      </pc:sldChg>
      <pc:sldChg chg="modSp mod">
        <pc:chgData name="Eric Shing" userId="55e86778-ed07-4932-b7f7-986ff6c4be43" providerId="ADAL" clId="{62F37B27-53EE-4D72-AD01-3CDABA8303B9}" dt="2020-07-02T11:23:42.114" v="1254" actId="113"/>
        <pc:sldMkLst>
          <pc:docMk/>
          <pc:sldMk cId="348453897" sldId="356"/>
        </pc:sldMkLst>
        <pc:spChg chg="mod">
          <ac:chgData name="Eric Shing" userId="55e86778-ed07-4932-b7f7-986ff6c4be43" providerId="ADAL" clId="{62F37B27-53EE-4D72-AD01-3CDABA8303B9}" dt="2020-07-02T11:23:42.114" v="1254" actId="113"/>
          <ac:spMkLst>
            <pc:docMk/>
            <pc:sldMk cId="348453897" sldId="356"/>
            <ac:spMk id="2" creationId="{3DCE02BA-9C59-43BC-B46B-FFF45C45E0D0}"/>
          </ac:spMkLst>
        </pc:spChg>
        <pc:spChg chg="mod">
          <ac:chgData name="Eric Shing" userId="55e86778-ed07-4932-b7f7-986ff6c4be43" providerId="ADAL" clId="{62F37B27-53EE-4D72-AD01-3CDABA8303B9}" dt="2020-07-02T11:19:14.980" v="1155" actId="20577"/>
          <ac:spMkLst>
            <pc:docMk/>
            <pc:sldMk cId="348453897" sldId="356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62F37B27-53EE-4D72-AD01-3CDABA8303B9}" dt="2020-07-04T10:16:15.097" v="2851"/>
        <pc:sldMkLst>
          <pc:docMk/>
          <pc:sldMk cId="3561798455" sldId="357"/>
        </pc:sldMkLst>
        <pc:spChg chg="mod">
          <ac:chgData name="Eric Shing" userId="55e86778-ed07-4932-b7f7-986ff6c4be43" providerId="ADAL" clId="{62F37B27-53EE-4D72-AD01-3CDABA8303B9}" dt="2020-07-02T11:41:02.194" v="1589" actId="20577"/>
          <ac:spMkLst>
            <pc:docMk/>
            <pc:sldMk cId="3561798455" sldId="357"/>
            <ac:spMk id="2" creationId="{3DCE02BA-9C59-43BC-B46B-FFF45C45E0D0}"/>
          </ac:spMkLst>
        </pc:spChg>
        <pc:spChg chg="mod">
          <ac:chgData name="Eric Shing" userId="55e86778-ed07-4932-b7f7-986ff6c4be43" providerId="ADAL" clId="{62F37B27-53EE-4D72-AD01-3CDABA8303B9}" dt="2020-07-02T11:40:33.984" v="1588"/>
          <ac:spMkLst>
            <pc:docMk/>
            <pc:sldMk cId="3561798455" sldId="357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62F37B27-53EE-4D72-AD01-3CDABA8303B9}" dt="2020-07-02T12:27:46.620" v="2675"/>
        <pc:sldMkLst>
          <pc:docMk/>
          <pc:sldMk cId="1583609549" sldId="358"/>
        </pc:sldMkLst>
        <pc:spChg chg="mod">
          <ac:chgData name="Eric Shing" userId="55e86778-ed07-4932-b7f7-986ff6c4be43" providerId="ADAL" clId="{62F37B27-53EE-4D72-AD01-3CDABA8303B9}" dt="2020-07-02T12:05:14.857" v="2266" actId="255"/>
          <ac:spMkLst>
            <pc:docMk/>
            <pc:sldMk cId="1583609549" sldId="358"/>
            <ac:spMk id="2" creationId="{67757D0F-964D-46C4-9B97-7E6F4E8A57F2}"/>
          </ac:spMkLst>
        </pc:spChg>
        <pc:spChg chg="mod">
          <ac:chgData name="Eric Shing" userId="55e86778-ed07-4932-b7f7-986ff6c4be43" providerId="ADAL" clId="{62F37B27-53EE-4D72-AD01-3CDABA8303B9}" dt="2020-07-02T12:05:01.854" v="2244" actId="21"/>
          <ac:spMkLst>
            <pc:docMk/>
            <pc:sldMk cId="1583609549" sldId="358"/>
            <ac:spMk id="4" creationId="{DC9A9DE2-77A0-4E1D-87A4-989FACBA132F}"/>
          </ac:spMkLst>
        </pc:spChg>
      </pc:sldChg>
      <pc:sldChg chg="addSp delSp modSp del mod delAnim modAnim">
        <pc:chgData name="Eric Shing" userId="55e86778-ed07-4932-b7f7-986ff6c4be43" providerId="ADAL" clId="{62F37B27-53EE-4D72-AD01-3CDABA8303B9}" dt="2020-07-04T11:47:48.451" v="3282" actId="47"/>
        <pc:sldMkLst>
          <pc:docMk/>
          <pc:sldMk cId="1543792729" sldId="359"/>
        </pc:sldMkLst>
        <pc:spChg chg="del mod">
          <ac:chgData name="Eric Shing" userId="55e86778-ed07-4932-b7f7-986ff6c4be43" providerId="ADAL" clId="{62F37B27-53EE-4D72-AD01-3CDABA8303B9}" dt="2020-07-02T05:28:12.390" v="220" actId="21"/>
          <ac:spMkLst>
            <pc:docMk/>
            <pc:sldMk cId="1543792729" sldId="359"/>
            <ac:spMk id="2" creationId="{57C9A48D-CCF3-46F0-B069-FA6C37C752A9}"/>
          </ac:spMkLst>
        </pc:spChg>
        <pc:spChg chg="add del mod">
          <ac:chgData name="Eric Shing" userId="55e86778-ed07-4932-b7f7-986ff6c4be43" providerId="ADAL" clId="{62F37B27-53EE-4D72-AD01-3CDABA8303B9}" dt="2020-07-02T05:28:19.176" v="222" actId="478"/>
          <ac:spMkLst>
            <pc:docMk/>
            <pc:sldMk cId="1543792729" sldId="359"/>
            <ac:spMk id="4" creationId="{97C312CC-8D04-4FFE-8164-D3FA6A1E11CA}"/>
          </ac:spMkLst>
        </pc:spChg>
        <pc:spChg chg="add del mod">
          <ac:chgData name="Eric Shing" userId="55e86778-ed07-4932-b7f7-986ff6c4be43" providerId="ADAL" clId="{62F37B27-53EE-4D72-AD01-3CDABA8303B9}" dt="2020-07-02T05:26:46.014" v="193" actId="478"/>
          <ac:spMkLst>
            <pc:docMk/>
            <pc:sldMk cId="1543792729" sldId="359"/>
            <ac:spMk id="13" creationId="{E24A0C07-267A-4526-A4A2-96B839DFBBB9}"/>
          </ac:spMkLst>
        </pc:spChg>
        <pc:spChg chg="add del mod">
          <ac:chgData name="Eric Shing" userId="55e86778-ed07-4932-b7f7-986ff6c4be43" providerId="ADAL" clId="{62F37B27-53EE-4D72-AD01-3CDABA8303B9}" dt="2020-07-02T05:34:45.106" v="452" actId="478"/>
          <ac:spMkLst>
            <pc:docMk/>
            <pc:sldMk cId="1543792729" sldId="359"/>
            <ac:spMk id="14" creationId="{D892D90F-4466-4A2B-9A30-3AEC656D7D55}"/>
          </ac:spMkLst>
        </pc:spChg>
        <pc:spChg chg="add mod ord">
          <ac:chgData name="Eric Shing" userId="55e86778-ed07-4932-b7f7-986ff6c4be43" providerId="ADAL" clId="{62F37B27-53EE-4D72-AD01-3CDABA8303B9}" dt="2020-07-02T05:36:39.663" v="465" actId="1076"/>
          <ac:spMkLst>
            <pc:docMk/>
            <pc:sldMk cId="1543792729" sldId="359"/>
            <ac:spMk id="15" creationId="{619831D5-D2CC-4240-9D1D-80759D661873}"/>
          </ac:spMkLst>
        </pc:spChg>
        <pc:picChg chg="del">
          <ac:chgData name="Eric Shing" userId="55e86778-ed07-4932-b7f7-986ff6c4be43" providerId="ADAL" clId="{62F37B27-53EE-4D72-AD01-3CDABA8303B9}" dt="2020-07-02T05:11:02.811" v="95" actId="478"/>
          <ac:picMkLst>
            <pc:docMk/>
            <pc:sldMk cId="1543792729" sldId="359"/>
            <ac:picMk id="5" creationId="{6D281349-1BB1-4461-91CB-CD834E8944EB}"/>
          </ac:picMkLst>
        </pc:picChg>
        <pc:picChg chg="del">
          <ac:chgData name="Eric Shing" userId="55e86778-ed07-4932-b7f7-986ff6c4be43" providerId="ADAL" clId="{62F37B27-53EE-4D72-AD01-3CDABA8303B9}" dt="2020-07-02T05:11:03.490" v="96" actId="478"/>
          <ac:picMkLst>
            <pc:docMk/>
            <pc:sldMk cId="1543792729" sldId="359"/>
            <ac:picMk id="6" creationId="{4A2190F6-C9D0-4E76-90A5-2398854DD556}"/>
          </ac:picMkLst>
        </pc:picChg>
        <pc:picChg chg="del">
          <ac:chgData name="Eric Shing" userId="55e86778-ed07-4932-b7f7-986ff6c4be43" providerId="ADAL" clId="{62F37B27-53EE-4D72-AD01-3CDABA8303B9}" dt="2020-07-02T05:11:03.987" v="97" actId="478"/>
          <ac:picMkLst>
            <pc:docMk/>
            <pc:sldMk cId="1543792729" sldId="359"/>
            <ac:picMk id="7" creationId="{8C6F9594-C8C4-4E66-9F29-C7C8EC49BEE5}"/>
          </ac:picMkLst>
        </pc:picChg>
        <pc:picChg chg="add del mod">
          <ac:chgData name="Eric Shing" userId="55e86778-ed07-4932-b7f7-986ff6c4be43" providerId="ADAL" clId="{62F37B27-53EE-4D72-AD01-3CDABA8303B9}" dt="2020-07-02T05:20:16.531" v="106" actId="21"/>
          <ac:picMkLst>
            <pc:docMk/>
            <pc:sldMk cId="1543792729" sldId="359"/>
            <ac:picMk id="8" creationId="{7A50A2EA-EA3C-4B71-9779-421B13802D83}"/>
          </ac:picMkLst>
        </pc:picChg>
        <pc:picChg chg="add mod">
          <ac:chgData name="Eric Shing" userId="55e86778-ed07-4932-b7f7-986ff6c4be43" providerId="ADAL" clId="{62F37B27-53EE-4D72-AD01-3CDABA8303B9}" dt="2020-07-02T05:20:39.744" v="110" actId="14100"/>
          <ac:picMkLst>
            <pc:docMk/>
            <pc:sldMk cId="1543792729" sldId="359"/>
            <ac:picMk id="9" creationId="{18C13F2A-7E85-41FE-B66C-479148F98E10}"/>
          </ac:picMkLst>
        </pc:picChg>
        <pc:picChg chg="add del mod ord">
          <ac:chgData name="Eric Shing" userId="55e86778-ed07-4932-b7f7-986ff6c4be43" providerId="ADAL" clId="{62F37B27-53EE-4D72-AD01-3CDABA8303B9}" dt="2020-07-02T05:24:30.920" v="132" actId="478"/>
          <ac:picMkLst>
            <pc:docMk/>
            <pc:sldMk cId="1543792729" sldId="359"/>
            <ac:picMk id="10" creationId="{CEC18B25-6A26-44E5-BA31-20067D14B6A3}"/>
          </ac:picMkLst>
        </pc:picChg>
        <pc:picChg chg="add mod">
          <ac:chgData name="Eric Shing" userId="55e86778-ed07-4932-b7f7-986ff6c4be43" providerId="ADAL" clId="{62F37B27-53EE-4D72-AD01-3CDABA8303B9}" dt="2020-07-02T05:28:22.287" v="223" actId="1076"/>
          <ac:picMkLst>
            <pc:docMk/>
            <pc:sldMk cId="1543792729" sldId="359"/>
            <ac:picMk id="11" creationId="{2F1201EC-6A56-46E6-83FF-C23F5CD19812}"/>
          </ac:picMkLst>
        </pc:picChg>
        <pc:picChg chg="add mod">
          <ac:chgData name="Eric Shing" userId="55e86778-ed07-4932-b7f7-986ff6c4be43" providerId="ADAL" clId="{62F37B27-53EE-4D72-AD01-3CDABA8303B9}" dt="2020-07-02T05:24:43.640" v="136" actId="167"/>
          <ac:picMkLst>
            <pc:docMk/>
            <pc:sldMk cId="1543792729" sldId="359"/>
            <ac:picMk id="1026" creationId="{6D792F82-E0A2-4EF4-9F08-0B7EA4C43500}"/>
          </ac:picMkLst>
        </pc:picChg>
      </pc:sldChg>
      <pc:sldChg chg="addSp delSp modSp mod modAnim">
        <pc:chgData name="Eric Shing" userId="55e86778-ed07-4932-b7f7-986ff6c4be43" providerId="ADAL" clId="{62F37B27-53EE-4D72-AD01-3CDABA8303B9}" dt="2020-07-02T12:26:33.840" v="2669"/>
        <pc:sldMkLst>
          <pc:docMk/>
          <pc:sldMk cId="2098704686" sldId="360"/>
        </pc:sldMkLst>
        <pc:spChg chg="mod">
          <ac:chgData name="Eric Shing" userId="55e86778-ed07-4932-b7f7-986ff6c4be43" providerId="ADAL" clId="{62F37B27-53EE-4D72-AD01-3CDABA8303B9}" dt="2020-07-02T11:49:02.523" v="1783" actId="948"/>
          <ac:spMkLst>
            <pc:docMk/>
            <pc:sldMk cId="2098704686" sldId="360"/>
            <ac:spMk id="2" creationId="{61D97EF7-3959-4D0E-92E2-1A02C8FD5083}"/>
          </ac:spMkLst>
        </pc:spChg>
        <pc:spChg chg="mod">
          <ac:chgData name="Eric Shing" userId="55e86778-ed07-4932-b7f7-986ff6c4be43" providerId="ADAL" clId="{62F37B27-53EE-4D72-AD01-3CDABA8303B9}" dt="2020-07-02T11:49:30.028" v="1798"/>
          <ac:spMkLst>
            <pc:docMk/>
            <pc:sldMk cId="2098704686" sldId="360"/>
            <ac:spMk id="4" creationId="{5D3550D3-3C3E-4BCD-A83D-1106D7C8E2C2}"/>
          </ac:spMkLst>
        </pc:spChg>
        <pc:graphicFrameChg chg="add del modGraphic">
          <ac:chgData name="Eric Shing" userId="55e86778-ed07-4932-b7f7-986ff6c4be43" providerId="ADAL" clId="{62F37B27-53EE-4D72-AD01-3CDABA8303B9}" dt="2020-07-02T11:49:54.758" v="1824" actId="478"/>
          <ac:graphicFrameMkLst>
            <pc:docMk/>
            <pc:sldMk cId="2098704686" sldId="360"/>
            <ac:graphicFrameMk id="6" creationId="{34395C84-6E78-432B-8AD7-19D30B424F43}"/>
          </ac:graphicFrameMkLst>
        </pc:graphicFrameChg>
      </pc:sldChg>
      <pc:sldChg chg="modSp del mod">
        <pc:chgData name="Eric Shing" userId="55e86778-ed07-4932-b7f7-986ff6c4be43" providerId="ADAL" clId="{62F37B27-53EE-4D72-AD01-3CDABA8303B9}" dt="2020-07-04T13:41:38.203" v="3621" actId="47"/>
        <pc:sldMkLst>
          <pc:docMk/>
          <pc:sldMk cId="3727382459" sldId="361"/>
        </pc:sldMkLst>
        <pc:spChg chg="mod">
          <ac:chgData name="Eric Shing" userId="55e86778-ed07-4932-b7f7-986ff6c4be43" providerId="ADAL" clId="{62F37B27-53EE-4D72-AD01-3CDABA8303B9}" dt="2020-07-04T12:04:18.923" v="3590" actId="255"/>
          <ac:spMkLst>
            <pc:docMk/>
            <pc:sldMk cId="3727382459" sldId="361"/>
            <ac:spMk id="2" creationId="{C7FD33DB-DDCC-4D9C-A936-966F9634AEA3}"/>
          </ac:spMkLst>
        </pc:spChg>
        <pc:spChg chg="mod">
          <ac:chgData name="Eric Shing" userId="55e86778-ed07-4932-b7f7-986ff6c4be43" providerId="ADAL" clId="{62F37B27-53EE-4D72-AD01-3CDABA8303B9}" dt="2020-07-02T12:32:14.072" v="2806"/>
          <ac:spMkLst>
            <pc:docMk/>
            <pc:sldMk cId="3727382459" sldId="361"/>
            <ac:spMk id="4" creationId="{DA7EE544-7D47-4796-9AF6-A02BCFE12028}"/>
          </ac:spMkLst>
        </pc:spChg>
      </pc:sldChg>
      <pc:sldChg chg="new del">
        <pc:chgData name="Eric Shing" userId="55e86778-ed07-4932-b7f7-986ff6c4be43" providerId="ADAL" clId="{62F37B27-53EE-4D72-AD01-3CDABA8303B9}" dt="2020-07-02T10:58:39.066" v="618" actId="47"/>
        <pc:sldMkLst>
          <pc:docMk/>
          <pc:sldMk cId="743366215" sldId="362"/>
        </pc:sldMkLst>
      </pc:sldChg>
      <pc:sldChg chg="addSp modSp mod modAnim">
        <pc:chgData name="Eric Shing" userId="55e86778-ed07-4932-b7f7-986ff6c4be43" providerId="ADAL" clId="{62F37B27-53EE-4D72-AD01-3CDABA8303B9}" dt="2020-07-02T12:25:27.172" v="2661"/>
        <pc:sldMkLst>
          <pc:docMk/>
          <pc:sldMk cId="2435898706" sldId="363"/>
        </pc:sldMkLst>
        <pc:spChg chg="mod">
          <ac:chgData name="Eric Shing" userId="55e86778-ed07-4932-b7f7-986ff6c4be43" providerId="ADAL" clId="{62F37B27-53EE-4D72-AD01-3CDABA8303B9}" dt="2020-07-02T11:06:10.292" v="1019" actId="6549"/>
          <ac:spMkLst>
            <pc:docMk/>
            <pc:sldMk cId="2435898706" sldId="363"/>
            <ac:spMk id="2" creationId="{C8774F8F-B45B-480F-80DA-7173CA49C605}"/>
          </ac:spMkLst>
        </pc:spChg>
        <pc:picChg chg="add mod">
          <ac:chgData name="Eric Shing" userId="55e86778-ed07-4932-b7f7-986ff6c4be43" providerId="ADAL" clId="{62F37B27-53EE-4D72-AD01-3CDABA8303B9}" dt="2020-07-02T11:02:10.501" v="726" actId="14100"/>
          <ac:picMkLst>
            <pc:docMk/>
            <pc:sldMk cId="2435898706" sldId="363"/>
            <ac:picMk id="5" creationId="{280396FD-A818-4FBD-BF52-8351135FBB1C}"/>
          </ac:picMkLst>
        </pc:picChg>
      </pc:sldChg>
      <pc:sldChg chg="addSp modSp new mod">
        <pc:chgData name="Eric Shing" userId="55e86778-ed07-4932-b7f7-986ff6c4be43" providerId="ADAL" clId="{62F37B27-53EE-4D72-AD01-3CDABA8303B9}" dt="2020-07-02T11:21:57.906" v="1230" actId="123"/>
        <pc:sldMkLst>
          <pc:docMk/>
          <pc:sldMk cId="3240079176" sldId="364"/>
        </pc:sldMkLst>
        <pc:spChg chg="mod">
          <ac:chgData name="Eric Shing" userId="55e86778-ed07-4932-b7f7-986ff6c4be43" providerId="ADAL" clId="{62F37B27-53EE-4D72-AD01-3CDABA8303B9}" dt="2020-07-02T11:21:57.906" v="1230" actId="123"/>
          <ac:spMkLst>
            <pc:docMk/>
            <pc:sldMk cId="3240079176" sldId="364"/>
            <ac:spMk id="2" creationId="{E2A7E95E-C972-438E-8E16-83DD57387AC8}"/>
          </ac:spMkLst>
        </pc:spChg>
        <pc:spChg chg="mod">
          <ac:chgData name="Eric Shing" userId="55e86778-ed07-4932-b7f7-986ff6c4be43" providerId="ADAL" clId="{62F37B27-53EE-4D72-AD01-3CDABA8303B9}" dt="2020-07-02T11:17:10.968" v="1120"/>
          <ac:spMkLst>
            <pc:docMk/>
            <pc:sldMk cId="3240079176" sldId="364"/>
            <ac:spMk id="4" creationId="{F4F830C4-CD1B-4B06-8E2F-9128CEF798BB}"/>
          </ac:spMkLst>
        </pc:spChg>
        <pc:picChg chg="add mod">
          <ac:chgData name="Eric Shing" userId="55e86778-ed07-4932-b7f7-986ff6c4be43" providerId="ADAL" clId="{62F37B27-53EE-4D72-AD01-3CDABA8303B9}" dt="2020-07-02T11:17:54.596" v="1144" actId="14100"/>
          <ac:picMkLst>
            <pc:docMk/>
            <pc:sldMk cId="3240079176" sldId="364"/>
            <ac:picMk id="5" creationId="{207B3213-E6D8-4CB9-81FE-40DEDFF09FF1}"/>
          </ac:picMkLst>
        </pc:picChg>
      </pc:sldChg>
      <pc:sldChg chg="modSp mod modAnim">
        <pc:chgData name="Eric Shing" userId="55e86778-ed07-4932-b7f7-986ff6c4be43" providerId="ADAL" clId="{62F37B27-53EE-4D72-AD01-3CDABA8303B9}" dt="2020-07-02T12:27:05.085" v="2671"/>
        <pc:sldMkLst>
          <pc:docMk/>
          <pc:sldMk cId="764216282" sldId="365"/>
        </pc:sldMkLst>
        <pc:spChg chg="mod">
          <ac:chgData name="Eric Shing" userId="55e86778-ed07-4932-b7f7-986ff6c4be43" providerId="ADAL" clId="{62F37B27-53EE-4D72-AD01-3CDABA8303B9}" dt="2020-07-02T11:56:09.586" v="2048" actId="20577"/>
          <ac:spMkLst>
            <pc:docMk/>
            <pc:sldMk cId="764216282" sldId="365"/>
            <ac:spMk id="2" creationId="{61D97EF7-3959-4D0E-92E2-1A02C8FD5083}"/>
          </ac:spMkLst>
        </pc:spChg>
        <pc:spChg chg="mod">
          <ac:chgData name="Eric Shing" userId="55e86778-ed07-4932-b7f7-986ff6c4be43" providerId="ADAL" clId="{62F37B27-53EE-4D72-AD01-3CDABA8303B9}" dt="2020-07-02T11:50:00.702" v="1828"/>
          <ac:spMkLst>
            <pc:docMk/>
            <pc:sldMk cId="764216282" sldId="365"/>
            <ac:spMk id="4" creationId="{5D3550D3-3C3E-4BCD-A83D-1106D7C8E2C2}"/>
          </ac:spMkLst>
        </pc:spChg>
      </pc:sldChg>
      <pc:sldChg chg="modSp mod">
        <pc:chgData name="Eric Shing" userId="55e86778-ed07-4932-b7f7-986ff6c4be43" providerId="ADAL" clId="{62F37B27-53EE-4D72-AD01-3CDABA8303B9}" dt="2020-07-02T11:51:46.434" v="1848" actId="6549"/>
        <pc:sldMkLst>
          <pc:docMk/>
          <pc:sldMk cId="4239330838" sldId="366"/>
        </pc:sldMkLst>
        <pc:spChg chg="mod">
          <ac:chgData name="Eric Shing" userId="55e86778-ed07-4932-b7f7-986ff6c4be43" providerId="ADAL" clId="{62F37B27-53EE-4D72-AD01-3CDABA8303B9}" dt="2020-07-02T11:51:46.434" v="1848" actId="6549"/>
          <ac:spMkLst>
            <pc:docMk/>
            <pc:sldMk cId="4239330838" sldId="366"/>
            <ac:spMk id="2" creationId="{61D97EF7-3959-4D0E-92E2-1A02C8FD5083}"/>
          </ac:spMkLst>
        </pc:spChg>
      </pc:sldChg>
      <pc:sldChg chg="modAnim">
        <pc:chgData name="Eric Shing" userId="55e86778-ed07-4932-b7f7-986ff6c4be43" providerId="ADAL" clId="{62F37B27-53EE-4D72-AD01-3CDABA8303B9}" dt="2020-07-02T12:27:30.708" v="2673"/>
        <pc:sldMkLst>
          <pc:docMk/>
          <pc:sldMk cId="1058960183" sldId="367"/>
        </pc:sldMkLst>
      </pc:sldChg>
      <pc:sldChg chg="modSp mod ord modAnim">
        <pc:chgData name="Eric Shing" userId="55e86778-ed07-4932-b7f7-986ff6c4be43" providerId="ADAL" clId="{62F37B27-53EE-4D72-AD01-3CDABA8303B9}" dt="2020-07-04T14:06:41.352" v="3623" actId="21"/>
        <pc:sldMkLst>
          <pc:docMk/>
          <pc:sldMk cId="3624995311" sldId="368"/>
        </pc:sldMkLst>
        <pc:spChg chg="mod">
          <ac:chgData name="Eric Shing" userId="55e86778-ed07-4932-b7f7-986ff6c4be43" providerId="ADAL" clId="{62F37B27-53EE-4D72-AD01-3CDABA8303B9}" dt="2020-07-04T14:06:41.352" v="3623" actId="21"/>
          <ac:spMkLst>
            <pc:docMk/>
            <pc:sldMk cId="3624995311" sldId="368"/>
            <ac:spMk id="2" creationId="{67757D0F-964D-46C4-9B97-7E6F4E8A57F2}"/>
          </ac:spMkLst>
        </pc:spChg>
        <pc:spChg chg="mod">
          <ac:chgData name="Eric Shing" userId="55e86778-ed07-4932-b7f7-986ff6c4be43" providerId="ADAL" clId="{62F37B27-53EE-4D72-AD01-3CDABA8303B9}" dt="2020-07-02T12:10:54.235" v="2410" actId="21"/>
          <ac:spMkLst>
            <pc:docMk/>
            <pc:sldMk cId="3624995311" sldId="368"/>
            <ac:spMk id="4" creationId="{DC9A9DE2-77A0-4E1D-87A4-989FACBA132F}"/>
          </ac:spMkLst>
        </pc:spChg>
      </pc:sldChg>
      <pc:sldChg chg="modSp del mod modAnim">
        <pc:chgData name="Eric Shing" userId="55e86778-ed07-4932-b7f7-986ff6c4be43" providerId="ADAL" clId="{62F37B27-53EE-4D72-AD01-3CDABA8303B9}" dt="2020-07-04T13:24:05.310" v="3618" actId="47"/>
        <pc:sldMkLst>
          <pc:docMk/>
          <pc:sldMk cId="3749002867" sldId="369"/>
        </pc:sldMkLst>
        <pc:spChg chg="mod">
          <ac:chgData name="Eric Shing" userId="55e86778-ed07-4932-b7f7-986ff6c4be43" providerId="ADAL" clId="{62F37B27-53EE-4D72-AD01-3CDABA8303B9}" dt="2020-07-02T12:28:55.919" v="2688" actId="113"/>
          <ac:spMkLst>
            <pc:docMk/>
            <pc:sldMk cId="3749002867" sldId="369"/>
            <ac:spMk id="2" creationId="{67757D0F-964D-46C4-9B97-7E6F4E8A57F2}"/>
          </ac:spMkLst>
        </pc:spChg>
        <pc:spChg chg="mod">
          <ac:chgData name="Eric Shing" userId="55e86778-ed07-4932-b7f7-986ff6c4be43" providerId="ADAL" clId="{62F37B27-53EE-4D72-AD01-3CDABA8303B9}" dt="2020-07-02T12:13:18.789" v="2486"/>
          <ac:spMkLst>
            <pc:docMk/>
            <pc:sldMk cId="3749002867" sldId="369"/>
            <ac:spMk id="4" creationId="{DC9A9DE2-77A0-4E1D-87A4-989FACBA132F}"/>
          </ac:spMkLst>
        </pc:spChg>
      </pc:sldChg>
      <pc:sldChg chg="modSp mod modAnim">
        <pc:chgData name="Eric Shing" userId="55e86778-ed07-4932-b7f7-986ff6c4be43" providerId="ADAL" clId="{62F37B27-53EE-4D72-AD01-3CDABA8303B9}" dt="2020-07-04T14:20:33.464" v="3643"/>
        <pc:sldMkLst>
          <pc:docMk/>
          <pc:sldMk cId="2187031037" sldId="370"/>
        </pc:sldMkLst>
        <pc:spChg chg="mod">
          <ac:chgData name="Eric Shing" userId="55e86778-ed07-4932-b7f7-986ff6c4be43" providerId="ADAL" clId="{62F37B27-53EE-4D72-AD01-3CDABA8303B9}" dt="2020-07-04T14:08:00.031" v="3639" actId="255"/>
          <ac:spMkLst>
            <pc:docMk/>
            <pc:sldMk cId="2187031037" sldId="370"/>
            <ac:spMk id="2" creationId="{C7FD33DB-DDCC-4D9C-A936-966F9634AEA3}"/>
          </ac:spMkLst>
        </pc:spChg>
        <pc:spChg chg="mod">
          <ac:chgData name="Eric Shing" userId="55e86778-ed07-4932-b7f7-986ff6c4be43" providerId="ADAL" clId="{62F37B27-53EE-4D72-AD01-3CDABA8303B9}" dt="2020-07-04T10:17:58.572" v="2985" actId="5793"/>
          <ac:spMkLst>
            <pc:docMk/>
            <pc:sldMk cId="2187031037" sldId="370"/>
            <ac:spMk id="4" creationId="{DA7EE544-7D47-4796-9AF6-A02BCFE12028}"/>
          </ac:spMkLst>
        </pc:spChg>
      </pc:sldChg>
      <pc:sldChg chg="addSp delSp modSp new mod modClrScheme chgLayout">
        <pc:chgData name="Eric Shing" userId="55e86778-ed07-4932-b7f7-986ff6c4be43" providerId="ADAL" clId="{62F37B27-53EE-4D72-AD01-3CDABA8303B9}" dt="2020-07-04T11:53:25.547" v="3357" actId="3062"/>
        <pc:sldMkLst>
          <pc:docMk/>
          <pc:sldMk cId="534395975" sldId="371"/>
        </pc:sldMkLst>
        <pc:spChg chg="add mod">
          <ac:chgData name="Eric Shing" userId="55e86778-ed07-4932-b7f7-986ff6c4be43" providerId="ADAL" clId="{62F37B27-53EE-4D72-AD01-3CDABA8303B9}" dt="2020-07-04T11:53:25.547" v="3357" actId="3062"/>
          <ac:spMkLst>
            <pc:docMk/>
            <pc:sldMk cId="534395975" sldId="371"/>
            <ac:spMk id="2" creationId="{3D490F77-2259-4747-9F37-E80790F68583}"/>
          </ac:spMkLst>
        </pc:spChg>
        <pc:spChg chg="del mod ord">
          <ac:chgData name="Eric Shing" userId="55e86778-ed07-4932-b7f7-986ff6c4be43" providerId="ADAL" clId="{62F37B27-53EE-4D72-AD01-3CDABA8303B9}" dt="2020-07-04T01:45:45.982" v="2808" actId="700"/>
          <ac:spMkLst>
            <pc:docMk/>
            <pc:sldMk cId="534395975" sldId="371"/>
            <ac:spMk id="2" creationId="{B0D686B8-6223-4698-8483-C863851EF22D}"/>
          </ac:spMkLst>
        </pc:spChg>
        <pc:spChg chg="mod ord">
          <ac:chgData name="Eric Shing" userId="55e86778-ed07-4932-b7f7-986ff6c4be43" providerId="ADAL" clId="{62F37B27-53EE-4D72-AD01-3CDABA8303B9}" dt="2020-07-04T01:45:45.982" v="2808" actId="700"/>
          <ac:spMkLst>
            <pc:docMk/>
            <pc:sldMk cId="534395975" sldId="371"/>
            <ac:spMk id="3" creationId="{F2C1805F-481A-439B-874F-2897293AF6A1}"/>
          </ac:spMkLst>
        </pc:spChg>
        <pc:spChg chg="add del mod">
          <ac:chgData name="Eric Shing" userId="55e86778-ed07-4932-b7f7-986ff6c4be43" providerId="ADAL" clId="{62F37B27-53EE-4D72-AD01-3CDABA8303B9}" dt="2020-07-04T11:48:41.684" v="3311" actId="767"/>
          <ac:spMkLst>
            <pc:docMk/>
            <pc:sldMk cId="534395975" sldId="371"/>
            <ac:spMk id="4" creationId="{1C01707E-1E4E-4C41-9C87-C95FAAB1B4A3}"/>
          </ac:spMkLst>
        </pc:spChg>
        <pc:spChg chg="del mod ord">
          <ac:chgData name="Eric Shing" userId="55e86778-ed07-4932-b7f7-986ff6c4be43" providerId="ADAL" clId="{62F37B27-53EE-4D72-AD01-3CDABA8303B9}" dt="2020-07-04T01:45:45.982" v="2808" actId="700"/>
          <ac:spMkLst>
            <pc:docMk/>
            <pc:sldMk cId="534395975" sldId="371"/>
            <ac:spMk id="4" creationId="{65B290F2-1909-4BCD-B5E2-3F9455793C61}"/>
          </ac:spMkLst>
        </pc:spChg>
        <pc:spChg chg="add del mod ord">
          <ac:chgData name="Eric Shing" userId="55e86778-ed07-4932-b7f7-986ff6c4be43" providerId="ADAL" clId="{62F37B27-53EE-4D72-AD01-3CDABA8303B9}" dt="2020-07-04T01:51:16.767" v="2809" actId="478"/>
          <ac:spMkLst>
            <pc:docMk/>
            <pc:sldMk cId="534395975" sldId="371"/>
            <ac:spMk id="5" creationId="{4B723ABC-3763-4E51-9EA9-AD2881687AF3}"/>
          </ac:spMkLst>
        </pc:spChg>
        <pc:spChg chg="add del mod ord">
          <ac:chgData name="Eric Shing" userId="55e86778-ed07-4932-b7f7-986ff6c4be43" providerId="ADAL" clId="{62F37B27-53EE-4D72-AD01-3CDABA8303B9}" dt="2020-07-04T01:51:18.284" v="2810" actId="478"/>
          <ac:spMkLst>
            <pc:docMk/>
            <pc:sldMk cId="534395975" sldId="371"/>
            <ac:spMk id="6" creationId="{F7EA2C05-F58E-45FA-A7EE-64E67AC43790}"/>
          </ac:spMkLst>
        </pc:spChg>
        <pc:picChg chg="add mod">
          <ac:chgData name="Eric Shing" userId="55e86778-ed07-4932-b7f7-986ff6c4be43" providerId="ADAL" clId="{62F37B27-53EE-4D72-AD01-3CDABA8303B9}" dt="2020-07-04T11:49:40.283" v="3335" actId="14100"/>
          <ac:picMkLst>
            <pc:docMk/>
            <pc:sldMk cId="534395975" sldId="371"/>
            <ac:picMk id="1026" creationId="{C920E817-4468-453E-B0DC-F69918E8725D}"/>
          </ac:picMkLst>
        </pc:picChg>
      </pc:sldChg>
      <pc:sldChg chg="addSp delSp modSp new del mod modAnim">
        <pc:chgData name="Eric Shing" userId="55e86778-ed07-4932-b7f7-986ff6c4be43" providerId="ADAL" clId="{62F37B27-53EE-4D72-AD01-3CDABA8303B9}" dt="2020-07-04T12:11:24.499" v="3592" actId="47"/>
        <pc:sldMkLst>
          <pc:docMk/>
          <pc:sldMk cId="82714424" sldId="372"/>
        </pc:sldMkLst>
        <pc:picChg chg="add del mod">
          <ac:chgData name="Eric Shing" userId="55e86778-ed07-4932-b7f7-986ff6c4be43" providerId="ADAL" clId="{62F37B27-53EE-4D72-AD01-3CDABA8303B9}" dt="2020-07-04T10:10:16.146" v="2822" actId="478"/>
          <ac:picMkLst>
            <pc:docMk/>
            <pc:sldMk cId="82714424" sldId="372"/>
            <ac:picMk id="5" creationId="{CC0C1F16-997F-4ACA-A406-DCC3183AA668}"/>
          </ac:picMkLst>
        </pc:picChg>
        <pc:picChg chg="add mod">
          <ac:chgData name="Eric Shing" userId="55e86778-ed07-4932-b7f7-986ff6c4be43" providerId="ADAL" clId="{62F37B27-53EE-4D72-AD01-3CDABA8303B9}" dt="2020-07-04T10:14:02.211" v="2843" actId="1076"/>
          <ac:picMkLst>
            <pc:docMk/>
            <pc:sldMk cId="82714424" sldId="372"/>
            <ac:picMk id="1026" creationId="{9E36A0C5-C681-4241-8671-EAB5E8EECA46}"/>
          </ac:picMkLst>
        </pc:picChg>
        <pc:picChg chg="add mod">
          <ac:chgData name="Eric Shing" userId="55e86778-ed07-4932-b7f7-986ff6c4be43" providerId="ADAL" clId="{62F37B27-53EE-4D72-AD01-3CDABA8303B9}" dt="2020-07-04T10:14:04.324" v="2844" actId="1076"/>
          <ac:picMkLst>
            <pc:docMk/>
            <pc:sldMk cId="82714424" sldId="372"/>
            <ac:picMk id="1028" creationId="{69763F57-9C5B-473C-BC05-BE1EC6167000}"/>
          </ac:picMkLst>
        </pc:picChg>
        <pc:picChg chg="add mod">
          <ac:chgData name="Eric Shing" userId="55e86778-ed07-4932-b7f7-986ff6c4be43" providerId="ADAL" clId="{62F37B27-53EE-4D72-AD01-3CDABA8303B9}" dt="2020-07-04T10:12:52.564" v="2836" actId="1076"/>
          <ac:picMkLst>
            <pc:docMk/>
            <pc:sldMk cId="82714424" sldId="372"/>
            <ac:picMk id="1030" creationId="{45770ECC-536A-42E3-A1CC-B11857E7B1A9}"/>
          </ac:picMkLst>
        </pc:picChg>
        <pc:picChg chg="add mod">
          <ac:chgData name="Eric Shing" userId="55e86778-ed07-4932-b7f7-986ff6c4be43" providerId="ADAL" clId="{62F37B27-53EE-4D72-AD01-3CDABA8303B9}" dt="2020-07-04T10:13:53.980" v="2842" actId="1076"/>
          <ac:picMkLst>
            <pc:docMk/>
            <pc:sldMk cId="82714424" sldId="372"/>
            <ac:picMk id="1032" creationId="{05E99A0F-6AAA-4A00-9F79-DCD83F917CFF}"/>
          </ac:picMkLst>
        </pc:picChg>
      </pc:sldChg>
      <pc:sldChg chg="modSp new add del mod modAnim">
        <pc:chgData name="Eric Shing" userId="55e86778-ed07-4932-b7f7-986ff6c4be43" providerId="ADAL" clId="{62F37B27-53EE-4D72-AD01-3CDABA8303B9}" dt="2020-07-04T13:41:39.217" v="3622" actId="47"/>
        <pc:sldMkLst>
          <pc:docMk/>
          <pc:sldMk cId="3680128955" sldId="373"/>
        </pc:sldMkLst>
        <pc:spChg chg="mod">
          <ac:chgData name="Eric Shing" userId="55e86778-ed07-4932-b7f7-986ff6c4be43" providerId="ADAL" clId="{62F37B27-53EE-4D72-AD01-3CDABA8303B9}" dt="2020-07-04T13:23:40.723" v="3617" actId="20577"/>
          <ac:spMkLst>
            <pc:docMk/>
            <pc:sldMk cId="3680128955" sldId="373"/>
            <ac:spMk id="2" creationId="{B6C1137B-CE01-4D5C-8B72-0476ABE04C0A}"/>
          </ac:spMkLst>
        </pc:spChg>
        <pc:spChg chg="mod">
          <ac:chgData name="Eric Shing" userId="55e86778-ed07-4932-b7f7-986ff6c4be43" providerId="ADAL" clId="{62F37B27-53EE-4D72-AD01-3CDABA8303B9}" dt="2020-07-04T11:57:18.406" v="3492" actId="255"/>
          <ac:spMkLst>
            <pc:docMk/>
            <pc:sldMk cId="3680128955" sldId="373"/>
            <ac:spMk id="4" creationId="{127E8922-BC0D-4525-8B06-E2334AFBDEF8}"/>
          </ac:spMkLst>
        </pc:spChg>
      </pc:sldChg>
    </pc:docChg>
  </pc:docChgLst>
  <pc:docChgLst>
    <pc:chgData name="Eric Shing" userId="55e86778-ed07-4932-b7f7-986ff6c4be43" providerId="ADAL" clId="{F44CF74A-4304-4850-AB4F-2DC6E4395AFF}"/>
    <pc:docChg chg="custSel addSld delSld modSld sldOrd">
      <pc:chgData name="Eric Shing" userId="55e86778-ed07-4932-b7f7-986ff6c4be43" providerId="ADAL" clId="{F44CF74A-4304-4850-AB4F-2DC6E4395AFF}" dt="2020-07-11T13:49:30.691" v="1037" actId="478"/>
      <pc:docMkLst>
        <pc:docMk/>
      </pc:docMkLst>
      <pc:sldChg chg="modSp mod">
        <pc:chgData name="Eric Shing" userId="55e86778-ed07-4932-b7f7-986ff6c4be43" providerId="ADAL" clId="{F44CF74A-4304-4850-AB4F-2DC6E4395AFF}" dt="2020-07-09T15:23:21.838" v="1001" actId="255"/>
        <pc:sldMkLst>
          <pc:docMk/>
          <pc:sldMk cId="0" sldId="260"/>
        </pc:sldMkLst>
        <pc:spChg chg="mod">
          <ac:chgData name="Eric Shing" userId="55e86778-ed07-4932-b7f7-986ff6c4be43" providerId="ADAL" clId="{F44CF74A-4304-4850-AB4F-2DC6E4395AFF}" dt="2020-07-09T15:23:21.838" v="1001" actId="255"/>
          <ac:spMkLst>
            <pc:docMk/>
            <pc:sldMk cId="0" sldId="260"/>
            <ac:spMk id="4" creationId="{00000000-0000-0000-0000-000000000000}"/>
          </ac:spMkLst>
        </pc:spChg>
      </pc:sldChg>
      <pc:sldChg chg="modSp mod">
        <pc:chgData name="Eric Shing" userId="55e86778-ed07-4932-b7f7-986ff6c4be43" providerId="ADAL" clId="{F44CF74A-4304-4850-AB4F-2DC6E4395AFF}" dt="2020-07-09T14:03:22.847" v="56"/>
        <pc:sldMkLst>
          <pc:docMk/>
          <pc:sldMk cId="0" sldId="287"/>
        </pc:sldMkLst>
        <pc:spChg chg="mod">
          <ac:chgData name="Eric Shing" userId="55e86778-ed07-4932-b7f7-986ff6c4be43" providerId="ADAL" clId="{F44CF74A-4304-4850-AB4F-2DC6E4395AFF}" dt="2020-07-09T14:03:22.847" v="56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F44CF74A-4304-4850-AB4F-2DC6E4395AFF}" dt="2020-07-09T14:03:17.508" v="52"/>
          <ac:spMkLst>
            <pc:docMk/>
            <pc:sldMk cId="0" sldId="287"/>
            <ac:spMk id="5" creationId="{00000000-0000-0000-0000-000000000000}"/>
          </ac:spMkLst>
        </pc:spChg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2864039517" sldId="352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2749116986" sldId="353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48453897" sldId="356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561798455" sldId="357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1583609549" sldId="358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2098704686" sldId="360"/>
        </pc:sldMkLst>
      </pc:sldChg>
      <pc:sldChg chg="delSp modSp mod modAnim">
        <pc:chgData name="Eric Shing" userId="55e86778-ed07-4932-b7f7-986ff6c4be43" providerId="ADAL" clId="{F44CF74A-4304-4850-AB4F-2DC6E4395AFF}" dt="2020-07-11T13:37:55.648" v="1014"/>
        <pc:sldMkLst>
          <pc:docMk/>
          <pc:sldMk cId="2435898706" sldId="363"/>
        </pc:sldMkLst>
        <pc:spChg chg="mod">
          <ac:chgData name="Eric Shing" userId="55e86778-ed07-4932-b7f7-986ff6c4be43" providerId="ADAL" clId="{F44CF74A-4304-4850-AB4F-2DC6E4395AFF}" dt="2020-07-09T14:11:13.744" v="186" actId="20577"/>
          <ac:spMkLst>
            <pc:docMk/>
            <pc:sldMk cId="2435898706" sldId="363"/>
            <ac:spMk id="2" creationId="{C8774F8F-B45B-480F-80DA-7173CA49C605}"/>
          </ac:spMkLst>
        </pc:spChg>
        <pc:spChg chg="mod">
          <ac:chgData name="Eric Shing" userId="55e86778-ed07-4932-b7f7-986ff6c4be43" providerId="ADAL" clId="{F44CF74A-4304-4850-AB4F-2DC6E4395AFF}" dt="2020-07-09T14:09:44.872" v="146"/>
          <ac:spMkLst>
            <pc:docMk/>
            <pc:sldMk cId="2435898706" sldId="363"/>
            <ac:spMk id="4" creationId="{DBF44F53-B0E1-44E0-A8CC-7560B74CB80F}"/>
          </ac:spMkLst>
        </pc:spChg>
        <pc:picChg chg="del">
          <ac:chgData name="Eric Shing" userId="55e86778-ed07-4932-b7f7-986ff6c4be43" providerId="ADAL" clId="{F44CF74A-4304-4850-AB4F-2DC6E4395AFF}" dt="2020-07-09T14:08:54.683" v="57" actId="478"/>
          <ac:picMkLst>
            <pc:docMk/>
            <pc:sldMk cId="2435898706" sldId="363"/>
            <ac:picMk id="5" creationId="{280396FD-A818-4FBD-BF52-8351135FBB1C}"/>
          </ac:picMkLst>
        </pc:picChg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240079176" sldId="364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764216282" sldId="365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4239330838" sldId="366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1058960183" sldId="367"/>
        </pc:sldMkLst>
      </pc:sldChg>
      <pc:sldChg chg="del">
        <pc:chgData name="Eric Shing" userId="55e86778-ed07-4932-b7f7-986ff6c4be43" providerId="ADAL" clId="{F44CF74A-4304-4850-AB4F-2DC6E4395AFF}" dt="2020-07-09T14:12:53.713" v="187" actId="47"/>
        <pc:sldMkLst>
          <pc:docMk/>
          <pc:sldMk cId="3624995311" sldId="368"/>
        </pc:sldMkLst>
      </pc:sldChg>
      <pc:sldChg chg="modSp mod modAnim">
        <pc:chgData name="Eric Shing" userId="55e86778-ed07-4932-b7f7-986ff6c4be43" providerId="ADAL" clId="{F44CF74A-4304-4850-AB4F-2DC6E4395AFF}" dt="2020-07-09T14:23:33.325" v="258" actId="207"/>
        <pc:sldMkLst>
          <pc:docMk/>
          <pc:sldMk cId="2187031037" sldId="370"/>
        </pc:sldMkLst>
        <pc:spChg chg="mod">
          <ac:chgData name="Eric Shing" userId="55e86778-ed07-4932-b7f7-986ff6c4be43" providerId="ADAL" clId="{F44CF74A-4304-4850-AB4F-2DC6E4395AFF}" dt="2020-07-09T14:23:33.325" v="258" actId="207"/>
          <ac:spMkLst>
            <pc:docMk/>
            <pc:sldMk cId="2187031037" sldId="370"/>
            <ac:spMk id="2" creationId="{C7FD33DB-DDCC-4D9C-A936-966F9634AEA3}"/>
          </ac:spMkLst>
        </pc:spChg>
        <pc:spChg chg="mod">
          <ac:chgData name="Eric Shing" userId="55e86778-ed07-4932-b7f7-986ff6c4be43" providerId="ADAL" clId="{F44CF74A-4304-4850-AB4F-2DC6E4395AFF}" dt="2020-07-09T14:14:00.153" v="228" actId="255"/>
          <ac:spMkLst>
            <pc:docMk/>
            <pc:sldMk cId="2187031037" sldId="370"/>
            <ac:spMk id="4" creationId="{DA7EE544-7D47-4796-9AF6-A02BCFE12028}"/>
          </ac:spMkLst>
        </pc:spChg>
      </pc:sldChg>
      <pc:sldChg chg="modSp new mod">
        <pc:chgData name="Eric Shing" userId="55e86778-ed07-4932-b7f7-986ff6c4be43" providerId="ADAL" clId="{F44CF74A-4304-4850-AB4F-2DC6E4395AFF}" dt="2020-07-09T14:55:20.569" v="576" actId="207"/>
        <pc:sldMkLst>
          <pc:docMk/>
          <pc:sldMk cId="2046247370" sldId="372"/>
        </pc:sldMkLst>
        <pc:spChg chg="mod">
          <ac:chgData name="Eric Shing" userId="55e86778-ed07-4932-b7f7-986ff6c4be43" providerId="ADAL" clId="{F44CF74A-4304-4850-AB4F-2DC6E4395AFF}" dt="2020-07-09T14:55:20.569" v="576" actId="207"/>
          <ac:spMkLst>
            <pc:docMk/>
            <pc:sldMk cId="2046247370" sldId="372"/>
            <ac:spMk id="2" creationId="{06D68CE5-AAD6-4066-A06E-2A24998F9BEC}"/>
          </ac:spMkLst>
        </pc:spChg>
        <pc:spChg chg="mod">
          <ac:chgData name="Eric Shing" userId="55e86778-ed07-4932-b7f7-986ff6c4be43" providerId="ADAL" clId="{F44CF74A-4304-4850-AB4F-2DC6E4395AFF}" dt="2020-07-09T14:46:57.588" v="478" actId="255"/>
          <ac:spMkLst>
            <pc:docMk/>
            <pc:sldMk cId="2046247370" sldId="372"/>
            <ac:spMk id="4" creationId="{F310AE81-9D92-4054-B777-8605119794D7}"/>
          </ac:spMkLst>
        </pc:spChg>
      </pc:sldChg>
      <pc:sldChg chg="modSp new mod">
        <pc:chgData name="Eric Shing" userId="55e86778-ed07-4932-b7f7-986ff6c4be43" providerId="ADAL" clId="{F44CF74A-4304-4850-AB4F-2DC6E4395AFF}" dt="2020-07-09T15:07:14.245" v="672" actId="207"/>
        <pc:sldMkLst>
          <pc:docMk/>
          <pc:sldMk cId="2538628798" sldId="373"/>
        </pc:sldMkLst>
        <pc:spChg chg="mod">
          <ac:chgData name="Eric Shing" userId="55e86778-ed07-4932-b7f7-986ff6c4be43" providerId="ADAL" clId="{F44CF74A-4304-4850-AB4F-2DC6E4395AFF}" dt="2020-07-09T15:07:14.245" v="672" actId="207"/>
          <ac:spMkLst>
            <pc:docMk/>
            <pc:sldMk cId="2538628798" sldId="373"/>
            <ac:spMk id="2" creationId="{A1ADDB18-AFD7-42AA-98F8-44AEAEE1D47F}"/>
          </ac:spMkLst>
        </pc:spChg>
        <pc:spChg chg="mod">
          <ac:chgData name="Eric Shing" userId="55e86778-ed07-4932-b7f7-986ff6c4be43" providerId="ADAL" clId="{F44CF74A-4304-4850-AB4F-2DC6E4395AFF}" dt="2020-07-09T15:05:51.522" v="660"/>
          <ac:spMkLst>
            <pc:docMk/>
            <pc:sldMk cId="2538628798" sldId="373"/>
            <ac:spMk id="4" creationId="{7F4AEAB9-8B2E-48E1-981C-B24CFD5744C7}"/>
          </ac:spMkLst>
        </pc:spChg>
      </pc:sldChg>
      <pc:sldChg chg="modSp new mod modAnim">
        <pc:chgData name="Eric Shing" userId="55e86778-ed07-4932-b7f7-986ff6c4be43" providerId="ADAL" clId="{F44CF74A-4304-4850-AB4F-2DC6E4395AFF}" dt="2020-07-11T13:45:37.330" v="1024" actId="113"/>
        <pc:sldMkLst>
          <pc:docMk/>
          <pc:sldMk cId="2804040420" sldId="374"/>
        </pc:sldMkLst>
        <pc:spChg chg="mod">
          <ac:chgData name="Eric Shing" userId="55e86778-ed07-4932-b7f7-986ff6c4be43" providerId="ADAL" clId="{F44CF74A-4304-4850-AB4F-2DC6E4395AFF}" dt="2020-07-11T13:45:37.330" v="1024" actId="113"/>
          <ac:spMkLst>
            <pc:docMk/>
            <pc:sldMk cId="2804040420" sldId="374"/>
            <ac:spMk id="2" creationId="{5EBABEC2-C4AE-4D0E-8AA9-9165EC1BE41F}"/>
          </ac:spMkLst>
        </pc:spChg>
        <pc:spChg chg="mod">
          <ac:chgData name="Eric Shing" userId="55e86778-ed07-4932-b7f7-986ff6c4be43" providerId="ADAL" clId="{F44CF74A-4304-4850-AB4F-2DC6E4395AFF}" dt="2020-07-09T15:08:39.727" v="679" actId="6549"/>
          <ac:spMkLst>
            <pc:docMk/>
            <pc:sldMk cId="2804040420" sldId="374"/>
            <ac:spMk id="4" creationId="{8976E54C-F7E1-4273-ACAF-0A607D7073EB}"/>
          </ac:spMkLst>
        </pc:spChg>
      </pc:sldChg>
      <pc:sldChg chg="addSp delSp modSp new mod modAnim">
        <pc:chgData name="Eric Shing" userId="55e86778-ed07-4932-b7f7-986ff6c4be43" providerId="ADAL" clId="{F44CF74A-4304-4850-AB4F-2DC6E4395AFF}" dt="2020-07-11T13:49:30.691" v="1037" actId="478"/>
        <pc:sldMkLst>
          <pc:docMk/>
          <pc:sldMk cId="2955995940" sldId="375"/>
        </pc:sldMkLst>
        <pc:spChg chg="mod">
          <ac:chgData name="Eric Shing" userId="55e86778-ed07-4932-b7f7-986ff6c4be43" providerId="ADAL" clId="{F44CF74A-4304-4850-AB4F-2DC6E4395AFF}" dt="2020-07-09T15:22:45.635" v="1000" actId="948"/>
          <ac:spMkLst>
            <pc:docMk/>
            <pc:sldMk cId="2955995940" sldId="375"/>
            <ac:spMk id="2" creationId="{C090B65D-B65F-4D8A-81C0-1901BBED68FF}"/>
          </ac:spMkLst>
        </pc:spChg>
        <pc:spChg chg="mod">
          <ac:chgData name="Eric Shing" userId="55e86778-ed07-4932-b7f7-986ff6c4be43" providerId="ADAL" clId="{F44CF74A-4304-4850-AB4F-2DC6E4395AFF}" dt="2020-07-09T15:14:23.200" v="798" actId="207"/>
          <ac:spMkLst>
            <pc:docMk/>
            <pc:sldMk cId="2955995940" sldId="375"/>
            <ac:spMk id="4" creationId="{C08CB96A-5B00-4A96-8356-96C68670E173}"/>
          </ac:spMkLst>
        </pc:spChg>
        <pc:graphicFrameChg chg="add del modGraphic">
          <ac:chgData name="Eric Shing" userId="55e86778-ed07-4932-b7f7-986ff6c4be43" providerId="ADAL" clId="{F44CF74A-4304-4850-AB4F-2DC6E4395AFF}" dt="2020-07-11T13:49:30.691" v="1037" actId="478"/>
          <ac:graphicFrameMkLst>
            <pc:docMk/>
            <pc:sldMk cId="2955995940" sldId="375"/>
            <ac:graphicFrameMk id="7" creationId="{426B58FC-A066-4B93-9626-5FC938EF479B}"/>
          </ac:graphicFrameMkLst>
        </pc:graphicFrameChg>
        <pc:picChg chg="add mod">
          <ac:chgData name="Eric Shing" userId="55e86778-ed07-4932-b7f7-986ff6c4be43" providerId="ADAL" clId="{F44CF74A-4304-4850-AB4F-2DC6E4395AFF}" dt="2020-07-11T13:48:13.402" v="1033" actId="1076"/>
          <ac:picMkLst>
            <pc:docMk/>
            <pc:sldMk cId="2955995940" sldId="375"/>
            <ac:picMk id="5" creationId="{F88A86AF-B007-4DBE-93CE-20912ACFB18E}"/>
          </ac:picMkLst>
        </pc:picChg>
      </pc:sldChg>
      <pc:sldChg chg="new del">
        <pc:chgData name="Eric Shing" userId="55e86778-ed07-4932-b7f7-986ff6c4be43" providerId="ADAL" clId="{F44CF74A-4304-4850-AB4F-2DC6E4395AFF}" dt="2020-07-09T15:14:32.560" v="799" actId="47"/>
        <pc:sldMkLst>
          <pc:docMk/>
          <pc:sldMk cId="3597794877" sldId="376"/>
        </pc:sldMkLst>
      </pc:sldChg>
      <pc:sldChg chg="new del">
        <pc:chgData name="Eric Shing" userId="55e86778-ed07-4932-b7f7-986ff6c4be43" providerId="ADAL" clId="{F44CF74A-4304-4850-AB4F-2DC6E4395AFF}" dt="2020-07-09T15:14:33.770" v="800" actId="47"/>
        <pc:sldMkLst>
          <pc:docMk/>
          <pc:sldMk cId="756503271" sldId="377"/>
        </pc:sldMkLst>
      </pc:sldChg>
      <pc:sldChg chg="modSp mod">
        <pc:chgData name="Eric Shing" userId="55e86778-ed07-4932-b7f7-986ff6c4be43" providerId="ADAL" clId="{F44CF74A-4304-4850-AB4F-2DC6E4395AFF}" dt="2020-07-09T14:46:06.326" v="473" actId="113"/>
        <pc:sldMkLst>
          <pc:docMk/>
          <pc:sldMk cId="3577856326" sldId="378"/>
        </pc:sldMkLst>
        <pc:spChg chg="mod">
          <ac:chgData name="Eric Shing" userId="55e86778-ed07-4932-b7f7-986ff6c4be43" providerId="ADAL" clId="{F44CF74A-4304-4850-AB4F-2DC6E4395AFF}" dt="2020-07-09T14:46:06.326" v="473" actId="113"/>
          <ac:spMkLst>
            <pc:docMk/>
            <pc:sldMk cId="3577856326" sldId="378"/>
            <ac:spMk id="2" creationId="{C7FD33DB-DDCC-4D9C-A936-966F9634AEA3}"/>
          </ac:spMkLst>
        </pc:spChg>
      </pc:sldChg>
      <pc:sldChg chg="modSp new mod">
        <pc:chgData name="Eric Shing" userId="55e86778-ed07-4932-b7f7-986ff6c4be43" providerId="ADAL" clId="{F44CF74A-4304-4850-AB4F-2DC6E4395AFF}" dt="2020-07-09T14:39:42.361" v="380" actId="113"/>
        <pc:sldMkLst>
          <pc:docMk/>
          <pc:sldMk cId="4124033927" sldId="379"/>
        </pc:sldMkLst>
        <pc:spChg chg="mod">
          <ac:chgData name="Eric Shing" userId="55e86778-ed07-4932-b7f7-986ff6c4be43" providerId="ADAL" clId="{F44CF74A-4304-4850-AB4F-2DC6E4395AFF}" dt="2020-07-09T14:39:42.361" v="380" actId="113"/>
          <ac:spMkLst>
            <pc:docMk/>
            <pc:sldMk cId="4124033927" sldId="379"/>
            <ac:spMk id="2" creationId="{B4BB7A95-1B4C-4524-9D90-AB8ABD743A75}"/>
          </ac:spMkLst>
        </pc:spChg>
        <pc:spChg chg="mod">
          <ac:chgData name="Eric Shing" userId="55e86778-ed07-4932-b7f7-986ff6c4be43" providerId="ADAL" clId="{F44CF74A-4304-4850-AB4F-2DC6E4395AFF}" dt="2020-07-09T14:28:47.175" v="309" actId="207"/>
          <ac:spMkLst>
            <pc:docMk/>
            <pc:sldMk cId="4124033927" sldId="379"/>
            <ac:spMk id="4" creationId="{81A24F20-0D2D-4206-8459-B6DCE05A9D51}"/>
          </ac:spMkLst>
        </pc:spChg>
      </pc:sldChg>
      <pc:sldChg chg="modSp mod modAnim">
        <pc:chgData name="Eric Shing" userId="55e86778-ed07-4932-b7f7-986ff6c4be43" providerId="ADAL" clId="{F44CF74A-4304-4850-AB4F-2DC6E4395AFF}" dt="2020-07-11T13:40:21.828" v="1016"/>
        <pc:sldMkLst>
          <pc:docMk/>
          <pc:sldMk cId="2973141513" sldId="380"/>
        </pc:sldMkLst>
        <pc:spChg chg="mod">
          <ac:chgData name="Eric Shing" userId="55e86778-ed07-4932-b7f7-986ff6c4be43" providerId="ADAL" clId="{F44CF74A-4304-4850-AB4F-2DC6E4395AFF}" dt="2020-07-09T14:45:12.641" v="465" actId="948"/>
          <ac:spMkLst>
            <pc:docMk/>
            <pc:sldMk cId="2973141513" sldId="380"/>
            <ac:spMk id="2" creationId="{C7FD33DB-DDCC-4D9C-A936-966F9634AEA3}"/>
          </ac:spMkLst>
        </pc:spChg>
      </pc:sldChg>
      <pc:sldChg chg="modSp mod">
        <pc:chgData name="Eric Shing" userId="55e86778-ed07-4932-b7f7-986ff6c4be43" providerId="ADAL" clId="{F44CF74A-4304-4850-AB4F-2DC6E4395AFF}" dt="2020-07-09T14:41:37.650" v="385" actId="113"/>
        <pc:sldMkLst>
          <pc:docMk/>
          <pc:sldMk cId="467178649" sldId="381"/>
        </pc:sldMkLst>
        <pc:spChg chg="mod">
          <ac:chgData name="Eric Shing" userId="55e86778-ed07-4932-b7f7-986ff6c4be43" providerId="ADAL" clId="{F44CF74A-4304-4850-AB4F-2DC6E4395AFF}" dt="2020-07-09T14:41:37.650" v="385" actId="113"/>
          <ac:spMkLst>
            <pc:docMk/>
            <pc:sldMk cId="467178649" sldId="381"/>
            <ac:spMk id="2" creationId="{C7FD33DB-DDCC-4D9C-A936-966F9634AEA3}"/>
          </ac:spMkLst>
        </pc:spChg>
      </pc:sldChg>
      <pc:sldChg chg="modSp mod">
        <pc:chgData name="Eric Shing" userId="55e86778-ed07-4932-b7f7-986ff6c4be43" providerId="ADAL" clId="{F44CF74A-4304-4850-AB4F-2DC6E4395AFF}" dt="2020-07-09T14:49:24.552" v="505" actId="113"/>
        <pc:sldMkLst>
          <pc:docMk/>
          <pc:sldMk cId="2134126479" sldId="382"/>
        </pc:sldMkLst>
        <pc:spChg chg="mod">
          <ac:chgData name="Eric Shing" userId="55e86778-ed07-4932-b7f7-986ff6c4be43" providerId="ADAL" clId="{F44CF74A-4304-4850-AB4F-2DC6E4395AFF}" dt="2020-07-09T14:49:24.552" v="505" actId="113"/>
          <ac:spMkLst>
            <pc:docMk/>
            <pc:sldMk cId="2134126479" sldId="382"/>
            <ac:spMk id="2" creationId="{06D68CE5-AAD6-4066-A06E-2A24998F9BEC}"/>
          </ac:spMkLst>
        </pc:spChg>
        <pc:spChg chg="mod">
          <ac:chgData name="Eric Shing" userId="55e86778-ed07-4932-b7f7-986ff6c4be43" providerId="ADAL" clId="{F44CF74A-4304-4850-AB4F-2DC6E4395AFF}" dt="2020-07-09T14:48:34.585" v="493" actId="20577"/>
          <ac:spMkLst>
            <pc:docMk/>
            <pc:sldMk cId="2134126479" sldId="382"/>
            <ac:spMk id="4" creationId="{F310AE81-9D92-4054-B777-8605119794D7}"/>
          </ac:spMkLst>
        </pc:spChg>
      </pc:sldChg>
      <pc:sldChg chg="modSp mod">
        <pc:chgData name="Eric Shing" userId="55e86778-ed07-4932-b7f7-986ff6c4be43" providerId="ADAL" clId="{F44CF74A-4304-4850-AB4F-2DC6E4395AFF}" dt="2020-07-09T14:55:03.411" v="575" actId="113"/>
        <pc:sldMkLst>
          <pc:docMk/>
          <pc:sldMk cId="975265331" sldId="383"/>
        </pc:sldMkLst>
        <pc:spChg chg="mod">
          <ac:chgData name="Eric Shing" userId="55e86778-ed07-4932-b7f7-986ff6c4be43" providerId="ADAL" clId="{F44CF74A-4304-4850-AB4F-2DC6E4395AFF}" dt="2020-07-09T14:55:03.411" v="575" actId="113"/>
          <ac:spMkLst>
            <pc:docMk/>
            <pc:sldMk cId="975265331" sldId="383"/>
            <ac:spMk id="2" creationId="{06D68CE5-AAD6-4066-A06E-2A24998F9BEC}"/>
          </ac:spMkLst>
        </pc:spChg>
      </pc:sldChg>
      <pc:sldChg chg="modSp del mod ord">
        <pc:chgData name="Eric Shing" userId="55e86778-ed07-4932-b7f7-986ff6c4be43" providerId="ADAL" clId="{F44CF74A-4304-4850-AB4F-2DC6E4395AFF}" dt="2020-07-09T14:56:49.249" v="579" actId="47"/>
        <pc:sldMkLst>
          <pc:docMk/>
          <pc:sldMk cId="2717002399" sldId="384"/>
        </pc:sldMkLst>
        <pc:spChg chg="mod">
          <ac:chgData name="Eric Shing" userId="55e86778-ed07-4932-b7f7-986ff6c4be43" providerId="ADAL" clId="{F44CF74A-4304-4850-AB4F-2DC6E4395AFF}" dt="2020-07-09T14:52:27.565" v="542" actId="207"/>
          <ac:spMkLst>
            <pc:docMk/>
            <pc:sldMk cId="2717002399" sldId="384"/>
            <ac:spMk id="2" creationId="{06D68CE5-AAD6-4066-A06E-2A24998F9BEC}"/>
          </ac:spMkLst>
        </pc:spChg>
        <pc:spChg chg="mod">
          <ac:chgData name="Eric Shing" userId="55e86778-ed07-4932-b7f7-986ff6c4be43" providerId="ADAL" clId="{F44CF74A-4304-4850-AB4F-2DC6E4395AFF}" dt="2020-07-09T14:53:05.829" v="545" actId="20577"/>
          <ac:spMkLst>
            <pc:docMk/>
            <pc:sldMk cId="2717002399" sldId="384"/>
            <ac:spMk id="4" creationId="{F310AE81-9D92-4054-B777-8605119794D7}"/>
          </ac:spMkLst>
        </pc:spChg>
      </pc:sldChg>
      <pc:sldChg chg="modSp mod">
        <pc:chgData name="Eric Shing" userId="55e86778-ed07-4932-b7f7-986ff6c4be43" providerId="ADAL" clId="{F44CF74A-4304-4850-AB4F-2DC6E4395AFF}" dt="2020-07-09T14:57:08.223" v="584" actId="113"/>
        <pc:sldMkLst>
          <pc:docMk/>
          <pc:sldMk cId="2485509683" sldId="385"/>
        </pc:sldMkLst>
        <pc:spChg chg="mod">
          <ac:chgData name="Eric Shing" userId="55e86778-ed07-4932-b7f7-986ff6c4be43" providerId="ADAL" clId="{F44CF74A-4304-4850-AB4F-2DC6E4395AFF}" dt="2020-07-09T14:57:08.223" v="584" actId="113"/>
          <ac:spMkLst>
            <pc:docMk/>
            <pc:sldMk cId="2485509683" sldId="385"/>
            <ac:spMk id="2" creationId="{06D68CE5-AAD6-4066-A06E-2A24998F9BEC}"/>
          </ac:spMkLst>
        </pc:spChg>
      </pc:sldChg>
      <pc:sldChg chg="del">
        <pc:chgData name="Eric Shing" userId="55e86778-ed07-4932-b7f7-986ff6c4be43" providerId="ADAL" clId="{F44CF74A-4304-4850-AB4F-2DC6E4395AFF}" dt="2020-07-09T14:56:15.913" v="577"/>
        <pc:sldMkLst>
          <pc:docMk/>
          <pc:sldMk cId="4121552285" sldId="385"/>
        </pc:sldMkLst>
      </pc:sldChg>
      <pc:sldChg chg="modSp mod">
        <pc:chgData name="Eric Shing" userId="55e86778-ed07-4932-b7f7-986ff6c4be43" providerId="ADAL" clId="{F44CF74A-4304-4850-AB4F-2DC6E4395AFF}" dt="2020-07-09T15:13:22.290" v="738" actId="20577"/>
        <pc:sldMkLst>
          <pc:docMk/>
          <pc:sldMk cId="156145552" sldId="387"/>
        </pc:sldMkLst>
        <pc:spChg chg="mod">
          <ac:chgData name="Eric Shing" userId="55e86778-ed07-4932-b7f7-986ff6c4be43" providerId="ADAL" clId="{F44CF74A-4304-4850-AB4F-2DC6E4395AFF}" dt="2020-07-09T15:13:22.290" v="738" actId="20577"/>
          <ac:spMkLst>
            <pc:docMk/>
            <pc:sldMk cId="156145552" sldId="387"/>
            <ac:spMk id="2" creationId="{5EBABEC2-C4AE-4D0E-8AA9-9165EC1BE41F}"/>
          </ac:spMkLst>
        </pc:spChg>
      </pc:sldChg>
    </pc:docChg>
  </pc:docChgLst>
  <pc:docChgLst>
    <pc:chgData name="Eric Shing" userId="55e86778-ed07-4932-b7f7-986ff6c4be43" providerId="ADAL" clId="{45FE51FE-0E4A-4558-9259-939D8C0CF195}"/>
    <pc:docChg chg="undo custSel addSld delSld modSld">
      <pc:chgData name="Eric Shing" userId="55e86778-ed07-4932-b7f7-986ff6c4be43" providerId="ADAL" clId="{45FE51FE-0E4A-4558-9259-939D8C0CF195}" dt="2020-06-20T13:47:07.083" v="1319" actId="5793"/>
      <pc:docMkLst>
        <pc:docMk/>
      </pc:docMkLst>
      <pc:sldChg chg="modSp mod">
        <pc:chgData name="Eric Shing" userId="55e86778-ed07-4932-b7f7-986ff6c4be43" providerId="ADAL" clId="{45FE51FE-0E4A-4558-9259-939D8C0CF195}" dt="2020-06-19T14:18:09.950" v="9" actId="20577"/>
        <pc:sldMkLst>
          <pc:docMk/>
          <pc:sldMk cId="0" sldId="287"/>
        </pc:sldMkLst>
        <pc:spChg chg="mod">
          <ac:chgData name="Eric Shing" userId="55e86778-ed07-4932-b7f7-986ff6c4be43" providerId="ADAL" clId="{45FE51FE-0E4A-4558-9259-939D8C0CF195}" dt="2020-06-19T14:18:09.950" v="9" actId="20577"/>
          <ac:spMkLst>
            <pc:docMk/>
            <pc:sldMk cId="0" sldId="287"/>
            <ac:spMk id="2" creationId="{00000000-0000-0000-0000-000000000000}"/>
          </ac:spMkLst>
        </pc:spChg>
        <pc:spChg chg="mod">
          <ac:chgData name="Eric Shing" userId="55e86778-ed07-4932-b7f7-986ff6c4be43" providerId="ADAL" clId="{45FE51FE-0E4A-4558-9259-939D8C0CF195}" dt="2020-06-19T14:18:03.312" v="5" actId="20577"/>
          <ac:spMkLst>
            <pc:docMk/>
            <pc:sldMk cId="0" sldId="287"/>
            <ac:spMk id="5" creationId="{00000000-0000-0000-0000-000000000000}"/>
          </ac:spMkLst>
        </pc:spChg>
      </pc:sldChg>
      <pc:sldChg chg="addSp delSp modSp del mod delAnim modAnim">
        <pc:chgData name="Eric Shing" userId="55e86778-ed07-4932-b7f7-986ff6c4be43" providerId="ADAL" clId="{45FE51FE-0E4A-4558-9259-939D8C0CF195}" dt="2020-06-20T11:11:48.813" v="814" actId="47"/>
        <pc:sldMkLst>
          <pc:docMk/>
          <pc:sldMk cId="1588194660" sldId="349"/>
        </pc:sldMkLst>
        <pc:spChg chg="del mod">
          <ac:chgData name="Eric Shing" userId="55e86778-ed07-4932-b7f7-986ff6c4be43" providerId="ADAL" clId="{45FE51FE-0E4A-4558-9259-939D8C0CF195}" dt="2020-06-19T14:32:19.054" v="52" actId="478"/>
          <ac:spMkLst>
            <pc:docMk/>
            <pc:sldMk cId="1588194660" sldId="349"/>
            <ac:spMk id="2" creationId="{93BA1C9A-F252-4AFD-8A92-13E8222CC3F0}"/>
          </ac:spMkLst>
        </pc:spChg>
        <pc:spChg chg="mod">
          <ac:chgData name="Eric Shing" userId="55e86778-ed07-4932-b7f7-986ff6c4be43" providerId="ADAL" clId="{45FE51FE-0E4A-4558-9259-939D8C0CF195}" dt="2020-06-19T14:18:42.398" v="14" actId="207"/>
          <ac:spMkLst>
            <pc:docMk/>
            <pc:sldMk cId="1588194660" sldId="349"/>
            <ac:spMk id="4" creationId="{DED3FD04-E7BF-4A9B-B6AD-330E8BC5451E}"/>
          </ac:spMkLst>
        </pc:spChg>
        <pc:spChg chg="add">
          <ac:chgData name="Eric Shing" userId="55e86778-ed07-4932-b7f7-986ff6c4be43" providerId="ADAL" clId="{45FE51FE-0E4A-4558-9259-939D8C0CF195}" dt="2020-06-19T14:21:05.984" v="20"/>
          <ac:spMkLst>
            <pc:docMk/>
            <pc:sldMk cId="1588194660" sldId="349"/>
            <ac:spMk id="5" creationId="{9CCAA4F4-0F46-42F9-A138-640AD4C37C59}"/>
          </ac:spMkLst>
        </pc:spChg>
        <pc:picChg chg="del">
          <ac:chgData name="Eric Shing" userId="55e86778-ed07-4932-b7f7-986ff6c4be43" providerId="ADAL" clId="{45FE51FE-0E4A-4558-9259-939D8C0CF195}" dt="2020-06-19T14:18:23.513" v="11" actId="478"/>
          <ac:picMkLst>
            <pc:docMk/>
            <pc:sldMk cId="1588194660" sldId="349"/>
            <ac:picMk id="6" creationId="{86E92720-C182-471D-9FCD-C988CDD30D39}"/>
          </ac:picMkLst>
        </pc:picChg>
        <pc:picChg chg="add mod">
          <ac:chgData name="Eric Shing" userId="55e86778-ed07-4932-b7f7-986ff6c4be43" providerId="ADAL" clId="{45FE51FE-0E4A-4558-9259-939D8C0CF195}" dt="2020-06-19T14:31:16.332" v="26" actId="14100"/>
          <ac:picMkLst>
            <pc:docMk/>
            <pc:sldMk cId="1588194660" sldId="349"/>
            <ac:picMk id="7" creationId="{D3FAE9F8-76FB-4D6B-A966-76ED9B4FDD54}"/>
          </ac:picMkLst>
        </pc:picChg>
        <pc:picChg chg="add mod">
          <ac:chgData name="Eric Shing" userId="55e86778-ed07-4932-b7f7-986ff6c4be43" providerId="ADAL" clId="{45FE51FE-0E4A-4558-9259-939D8C0CF195}" dt="2020-06-19T14:31:22.566" v="32" actId="1036"/>
          <ac:picMkLst>
            <pc:docMk/>
            <pc:sldMk cId="1588194660" sldId="349"/>
            <ac:picMk id="8" creationId="{EBB7AC01-4606-46A9-8CB9-3A093E971302}"/>
          </ac:picMkLst>
        </pc:picChg>
        <pc:picChg chg="del">
          <ac:chgData name="Eric Shing" userId="55e86778-ed07-4932-b7f7-986ff6c4be43" providerId="ADAL" clId="{45FE51FE-0E4A-4558-9259-939D8C0CF195}" dt="2020-06-19T14:18:24.137" v="12" actId="478"/>
          <ac:picMkLst>
            <pc:docMk/>
            <pc:sldMk cId="1588194660" sldId="349"/>
            <ac:picMk id="1026" creationId="{14143303-CCE1-4384-B01B-AD566796B90A}"/>
          </ac:picMkLst>
        </pc:picChg>
      </pc:sldChg>
      <pc:sldChg chg="modSp new mod">
        <pc:chgData name="Eric Shing" userId="55e86778-ed07-4932-b7f7-986ff6c4be43" providerId="ADAL" clId="{45FE51FE-0E4A-4558-9259-939D8C0CF195}" dt="2020-06-19T14:36:14.261" v="190" actId="313"/>
        <pc:sldMkLst>
          <pc:docMk/>
          <pc:sldMk cId="2354378973" sldId="350"/>
        </pc:sldMkLst>
        <pc:spChg chg="mod">
          <ac:chgData name="Eric Shing" userId="55e86778-ed07-4932-b7f7-986ff6c4be43" providerId="ADAL" clId="{45FE51FE-0E4A-4558-9259-939D8C0CF195}" dt="2020-06-19T14:36:14.261" v="190" actId="313"/>
          <ac:spMkLst>
            <pc:docMk/>
            <pc:sldMk cId="2354378973" sldId="350"/>
            <ac:spMk id="2" creationId="{C8774F8F-B45B-480F-80DA-7173CA49C605}"/>
          </ac:spMkLst>
        </pc:spChg>
        <pc:spChg chg="mod">
          <ac:chgData name="Eric Shing" userId="55e86778-ed07-4932-b7f7-986ff6c4be43" providerId="ADAL" clId="{45FE51FE-0E4A-4558-9259-939D8C0CF195}" dt="2020-06-19T14:33:24.271" v="134" actId="20577"/>
          <ac:spMkLst>
            <pc:docMk/>
            <pc:sldMk cId="2354378973" sldId="350"/>
            <ac:spMk id="4" creationId="{DBF44F53-B0E1-44E0-A8CC-7560B74CB80F}"/>
          </ac:spMkLst>
        </pc:spChg>
      </pc:sldChg>
      <pc:sldChg chg="del">
        <pc:chgData name="Eric Shing" userId="55e86778-ed07-4932-b7f7-986ff6c4be43" providerId="ADAL" clId="{45FE51FE-0E4A-4558-9259-939D8C0CF195}" dt="2020-06-19T14:18:20.786" v="10" actId="47"/>
        <pc:sldMkLst>
          <pc:docMk/>
          <pc:sldMk cId="1014350334" sldId="351"/>
        </pc:sldMkLst>
      </pc:sldChg>
      <pc:sldChg chg="addSp modSp new mod">
        <pc:chgData name="Eric Shing" userId="55e86778-ed07-4932-b7f7-986ff6c4be43" providerId="ADAL" clId="{45FE51FE-0E4A-4558-9259-939D8C0CF195}" dt="2020-06-19T14:38:36.222" v="214" actId="948"/>
        <pc:sldMkLst>
          <pc:docMk/>
          <pc:sldMk cId="3836762949" sldId="351"/>
        </pc:sldMkLst>
        <pc:spChg chg="mod">
          <ac:chgData name="Eric Shing" userId="55e86778-ed07-4932-b7f7-986ff6c4be43" providerId="ADAL" clId="{45FE51FE-0E4A-4558-9259-939D8C0CF195}" dt="2020-06-19T14:38:36.222" v="214" actId="948"/>
          <ac:spMkLst>
            <pc:docMk/>
            <pc:sldMk cId="3836762949" sldId="351"/>
            <ac:spMk id="2" creationId="{BF521273-F952-4F50-9EBC-108F04B852AC}"/>
          </ac:spMkLst>
        </pc:spChg>
        <pc:picChg chg="add mod">
          <ac:chgData name="Eric Shing" userId="55e86778-ed07-4932-b7f7-986ff6c4be43" providerId="ADAL" clId="{45FE51FE-0E4A-4558-9259-939D8C0CF195}" dt="2020-06-19T14:36:38.159" v="193" actId="14100"/>
          <ac:picMkLst>
            <pc:docMk/>
            <pc:sldMk cId="3836762949" sldId="351"/>
            <ac:picMk id="5" creationId="{A3D7C128-EF59-4B53-A03F-E523C7A7B1CA}"/>
          </ac:picMkLst>
        </pc:picChg>
      </pc:sldChg>
      <pc:sldChg chg="modSp new mod modAnim">
        <pc:chgData name="Eric Shing" userId="55e86778-ed07-4932-b7f7-986ff6c4be43" providerId="ADAL" clId="{45FE51FE-0E4A-4558-9259-939D8C0CF195}" dt="2020-06-20T13:10:39.588" v="905" actId="113"/>
        <pc:sldMkLst>
          <pc:docMk/>
          <pc:sldMk cId="2864039517" sldId="352"/>
        </pc:sldMkLst>
        <pc:spChg chg="mod">
          <ac:chgData name="Eric Shing" userId="55e86778-ed07-4932-b7f7-986ff6c4be43" providerId="ADAL" clId="{45FE51FE-0E4A-4558-9259-939D8C0CF195}" dt="2020-06-20T13:10:39.588" v="905" actId="113"/>
          <ac:spMkLst>
            <pc:docMk/>
            <pc:sldMk cId="2864039517" sldId="352"/>
            <ac:spMk id="2" creationId="{3DCE02BA-9C59-43BC-B46B-FFF45C45E0D0}"/>
          </ac:spMkLst>
        </pc:spChg>
        <pc:spChg chg="mod">
          <ac:chgData name="Eric Shing" userId="55e86778-ed07-4932-b7f7-986ff6c4be43" providerId="ADAL" clId="{45FE51FE-0E4A-4558-9259-939D8C0CF195}" dt="2020-06-19T14:40:42.837" v="268" actId="255"/>
          <ac:spMkLst>
            <pc:docMk/>
            <pc:sldMk cId="2864039517" sldId="352"/>
            <ac:spMk id="4" creationId="{793D4886-29CB-4E3E-90D3-37DF562E8190}"/>
          </ac:spMkLst>
        </pc:spChg>
      </pc:sldChg>
      <pc:sldChg chg="modSp new mod modAnim">
        <pc:chgData name="Eric Shing" userId="55e86778-ed07-4932-b7f7-986ff6c4be43" providerId="ADAL" clId="{45FE51FE-0E4A-4558-9259-939D8C0CF195}" dt="2020-06-20T13:20:41.528" v="1108" actId="255"/>
        <pc:sldMkLst>
          <pc:docMk/>
          <pc:sldMk cId="2749116986" sldId="353"/>
        </pc:sldMkLst>
        <pc:spChg chg="mod">
          <ac:chgData name="Eric Shing" userId="55e86778-ed07-4932-b7f7-986ff6c4be43" providerId="ADAL" clId="{45FE51FE-0E4A-4558-9259-939D8C0CF195}" dt="2020-06-19T14:52:38.571" v="685" actId="14100"/>
          <ac:spMkLst>
            <pc:docMk/>
            <pc:sldMk cId="2749116986" sldId="353"/>
            <ac:spMk id="2" creationId="{1D8344BB-7F20-48A2-ADF9-EAEB3A3B5C57}"/>
          </ac:spMkLst>
        </pc:spChg>
        <pc:spChg chg="mod">
          <ac:chgData name="Eric Shing" userId="55e86778-ed07-4932-b7f7-986ff6c4be43" providerId="ADAL" clId="{45FE51FE-0E4A-4558-9259-939D8C0CF195}" dt="2020-06-20T13:20:41.528" v="1108" actId="255"/>
          <ac:spMkLst>
            <pc:docMk/>
            <pc:sldMk cId="2749116986" sldId="353"/>
            <ac:spMk id="4" creationId="{39FF8672-5D7C-45B8-88B4-28B15A32253C}"/>
          </ac:spMkLst>
        </pc:spChg>
      </pc:sldChg>
      <pc:sldChg chg="modSp new mod modAnim">
        <pc:chgData name="Eric Shing" userId="55e86778-ed07-4932-b7f7-986ff6c4be43" providerId="ADAL" clId="{45FE51FE-0E4A-4558-9259-939D8C0CF195}" dt="2020-06-20T13:24:49.757" v="1253"/>
        <pc:sldMkLst>
          <pc:docMk/>
          <pc:sldMk cId="2561340206" sldId="354"/>
        </pc:sldMkLst>
        <pc:spChg chg="mod">
          <ac:chgData name="Eric Shing" userId="55e86778-ed07-4932-b7f7-986ff6c4be43" providerId="ADAL" clId="{45FE51FE-0E4A-4558-9259-939D8C0CF195}" dt="2020-06-20T13:24:36.473" v="1252" actId="6549"/>
          <ac:spMkLst>
            <pc:docMk/>
            <pc:sldMk cId="2561340206" sldId="354"/>
            <ac:spMk id="2" creationId="{67757D0F-964D-46C4-9B97-7E6F4E8A57F2}"/>
          </ac:spMkLst>
        </pc:spChg>
        <pc:spChg chg="mod">
          <ac:chgData name="Eric Shing" userId="55e86778-ed07-4932-b7f7-986ff6c4be43" providerId="ADAL" clId="{45FE51FE-0E4A-4558-9259-939D8C0CF195}" dt="2020-06-20T13:22:45.378" v="1248" actId="255"/>
          <ac:spMkLst>
            <pc:docMk/>
            <pc:sldMk cId="2561340206" sldId="354"/>
            <ac:spMk id="4" creationId="{DC9A9DE2-77A0-4E1D-87A4-989FACBA132F}"/>
          </ac:spMkLst>
        </pc:spChg>
      </pc:sldChg>
      <pc:sldChg chg="new del">
        <pc:chgData name="Eric Shing" userId="55e86778-ed07-4932-b7f7-986ff6c4be43" providerId="ADAL" clId="{45FE51FE-0E4A-4558-9259-939D8C0CF195}" dt="2020-06-19T14:59:40.524" v="813" actId="47"/>
        <pc:sldMkLst>
          <pc:docMk/>
          <pc:sldMk cId="1047049823" sldId="355"/>
        </pc:sldMkLst>
      </pc:sldChg>
      <pc:sldChg chg="modSp mod">
        <pc:chgData name="Eric Shing" userId="55e86778-ed07-4932-b7f7-986ff6c4be43" providerId="ADAL" clId="{45FE51FE-0E4A-4558-9259-939D8C0CF195}" dt="2020-06-19T14:41:37.295" v="272" actId="123"/>
        <pc:sldMkLst>
          <pc:docMk/>
          <pc:sldMk cId="348453897" sldId="356"/>
        </pc:sldMkLst>
        <pc:spChg chg="mod">
          <ac:chgData name="Eric Shing" userId="55e86778-ed07-4932-b7f7-986ff6c4be43" providerId="ADAL" clId="{45FE51FE-0E4A-4558-9259-939D8C0CF195}" dt="2020-06-19T14:41:37.295" v="272" actId="123"/>
          <ac:spMkLst>
            <pc:docMk/>
            <pc:sldMk cId="348453897" sldId="356"/>
            <ac:spMk id="2" creationId="{3DCE02BA-9C59-43BC-B46B-FFF45C45E0D0}"/>
          </ac:spMkLst>
        </pc:spChg>
      </pc:sldChg>
      <pc:sldChg chg="modSp mod modAnim">
        <pc:chgData name="Eric Shing" userId="55e86778-ed07-4932-b7f7-986ff6c4be43" providerId="ADAL" clId="{45FE51FE-0E4A-4558-9259-939D8C0CF195}" dt="2020-06-20T13:18:08.533" v="1105"/>
        <pc:sldMkLst>
          <pc:docMk/>
          <pc:sldMk cId="3561798455" sldId="357"/>
        </pc:sldMkLst>
        <pc:spChg chg="mod">
          <ac:chgData name="Eric Shing" userId="55e86778-ed07-4932-b7f7-986ff6c4be43" providerId="ADAL" clId="{45FE51FE-0E4A-4558-9259-939D8C0CF195}" dt="2020-06-20T13:18:08.533" v="1105"/>
          <ac:spMkLst>
            <pc:docMk/>
            <pc:sldMk cId="3561798455" sldId="357"/>
            <ac:spMk id="2" creationId="{3DCE02BA-9C59-43BC-B46B-FFF45C45E0D0}"/>
          </ac:spMkLst>
        </pc:spChg>
        <pc:spChg chg="mod">
          <ac:chgData name="Eric Shing" userId="55e86778-ed07-4932-b7f7-986ff6c4be43" providerId="ADAL" clId="{45FE51FE-0E4A-4558-9259-939D8C0CF195}" dt="2020-06-19T14:42:26.748" v="286"/>
          <ac:spMkLst>
            <pc:docMk/>
            <pc:sldMk cId="3561798455" sldId="357"/>
            <ac:spMk id="4" creationId="{793D4886-29CB-4E3E-90D3-37DF562E8190}"/>
          </ac:spMkLst>
        </pc:spChg>
      </pc:sldChg>
      <pc:sldChg chg="modSp mod modAnim">
        <pc:chgData name="Eric Shing" userId="55e86778-ed07-4932-b7f7-986ff6c4be43" providerId="ADAL" clId="{45FE51FE-0E4A-4558-9259-939D8C0CF195}" dt="2020-06-20T13:23:55.401" v="1250"/>
        <pc:sldMkLst>
          <pc:docMk/>
          <pc:sldMk cId="1583609549" sldId="358"/>
        </pc:sldMkLst>
        <pc:spChg chg="mod">
          <ac:chgData name="Eric Shing" userId="55e86778-ed07-4932-b7f7-986ff6c4be43" providerId="ADAL" clId="{45FE51FE-0E4A-4558-9259-939D8C0CF195}" dt="2020-06-20T13:22:27.337" v="1247" actId="255"/>
          <ac:spMkLst>
            <pc:docMk/>
            <pc:sldMk cId="1583609549" sldId="358"/>
            <ac:spMk id="4" creationId="{DC9A9DE2-77A0-4E1D-87A4-989FACBA132F}"/>
          </ac:spMkLst>
        </pc:spChg>
      </pc:sldChg>
      <pc:sldChg chg="addSp modSp new mod modAnim">
        <pc:chgData name="Eric Shing" userId="55e86778-ed07-4932-b7f7-986ff6c4be43" providerId="ADAL" clId="{45FE51FE-0E4A-4558-9259-939D8C0CF195}" dt="2020-06-20T13:04:37.729" v="901"/>
        <pc:sldMkLst>
          <pc:docMk/>
          <pc:sldMk cId="1543792729" sldId="359"/>
        </pc:sldMkLst>
        <pc:spChg chg="mod">
          <ac:chgData name="Eric Shing" userId="55e86778-ed07-4932-b7f7-986ff6c4be43" providerId="ADAL" clId="{45FE51FE-0E4A-4558-9259-939D8C0CF195}" dt="2020-06-20T11:17:32.191" v="886" actId="255"/>
          <ac:spMkLst>
            <pc:docMk/>
            <pc:sldMk cId="1543792729" sldId="359"/>
            <ac:spMk id="2" creationId="{57C9A48D-CCF3-46F0-B069-FA6C37C752A9}"/>
          </ac:spMkLst>
        </pc:spChg>
        <pc:picChg chg="add mod">
          <ac:chgData name="Eric Shing" userId="55e86778-ed07-4932-b7f7-986ff6c4be43" providerId="ADAL" clId="{45FE51FE-0E4A-4558-9259-939D8C0CF195}" dt="2020-06-20T12:15:10.665" v="891" actId="1076"/>
          <ac:picMkLst>
            <pc:docMk/>
            <pc:sldMk cId="1543792729" sldId="359"/>
            <ac:picMk id="5" creationId="{6D281349-1BB1-4461-91CB-CD834E8944EB}"/>
          </ac:picMkLst>
        </pc:picChg>
        <pc:picChg chg="add mod">
          <ac:chgData name="Eric Shing" userId="55e86778-ed07-4932-b7f7-986ff6c4be43" providerId="ADAL" clId="{45FE51FE-0E4A-4558-9259-939D8C0CF195}" dt="2020-06-20T12:15:35.217" v="898" actId="1076"/>
          <ac:picMkLst>
            <pc:docMk/>
            <pc:sldMk cId="1543792729" sldId="359"/>
            <ac:picMk id="6" creationId="{4A2190F6-C9D0-4E76-90A5-2398854DD556}"/>
          </ac:picMkLst>
        </pc:picChg>
        <pc:picChg chg="add mod">
          <ac:chgData name="Eric Shing" userId="55e86778-ed07-4932-b7f7-986ff6c4be43" providerId="ADAL" clId="{45FE51FE-0E4A-4558-9259-939D8C0CF195}" dt="2020-06-20T12:15:43.977" v="900" actId="1076"/>
          <ac:picMkLst>
            <pc:docMk/>
            <pc:sldMk cId="1543792729" sldId="359"/>
            <ac:picMk id="7" creationId="{8C6F9594-C8C4-4E66-9F29-C7C8EC49BEE5}"/>
          </ac:picMkLst>
        </pc:picChg>
      </pc:sldChg>
      <pc:sldChg chg="modSp new mod">
        <pc:chgData name="Eric Shing" userId="55e86778-ed07-4932-b7f7-986ff6c4be43" providerId="ADAL" clId="{45FE51FE-0E4A-4558-9259-939D8C0CF195}" dt="2020-06-20T13:25:06.425" v="1254" actId="948"/>
        <pc:sldMkLst>
          <pc:docMk/>
          <pc:sldMk cId="2098704686" sldId="360"/>
        </pc:sldMkLst>
        <pc:spChg chg="mod">
          <ac:chgData name="Eric Shing" userId="55e86778-ed07-4932-b7f7-986ff6c4be43" providerId="ADAL" clId="{45FE51FE-0E4A-4558-9259-939D8C0CF195}" dt="2020-06-20T13:25:06.425" v="1254" actId="948"/>
          <ac:spMkLst>
            <pc:docMk/>
            <pc:sldMk cId="2098704686" sldId="360"/>
            <ac:spMk id="2" creationId="{61D97EF7-3959-4D0E-92E2-1A02C8FD5083}"/>
          </ac:spMkLst>
        </pc:spChg>
        <pc:spChg chg="mod">
          <ac:chgData name="Eric Shing" userId="55e86778-ed07-4932-b7f7-986ff6c4be43" providerId="ADAL" clId="{45FE51FE-0E4A-4558-9259-939D8C0CF195}" dt="2020-06-20T13:21:06.485" v="1127"/>
          <ac:spMkLst>
            <pc:docMk/>
            <pc:sldMk cId="2098704686" sldId="360"/>
            <ac:spMk id="4" creationId="{5D3550D3-3C3E-4BCD-A83D-1106D7C8E2C2}"/>
          </ac:spMkLst>
        </pc:spChg>
      </pc:sldChg>
      <pc:sldChg chg="modSp new mod">
        <pc:chgData name="Eric Shing" userId="55e86778-ed07-4932-b7f7-986ff6c4be43" providerId="ADAL" clId="{45FE51FE-0E4A-4558-9259-939D8C0CF195}" dt="2020-06-20T13:47:07.083" v="1319" actId="5793"/>
        <pc:sldMkLst>
          <pc:docMk/>
          <pc:sldMk cId="3727382459" sldId="361"/>
        </pc:sldMkLst>
        <pc:spChg chg="mod">
          <ac:chgData name="Eric Shing" userId="55e86778-ed07-4932-b7f7-986ff6c4be43" providerId="ADAL" clId="{45FE51FE-0E4A-4558-9259-939D8C0CF195}" dt="2020-06-20T13:47:07.083" v="1319" actId="5793"/>
          <ac:spMkLst>
            <pc:docMk/>
            <pc:sldMk cId="3727382459" sldId="361"/>
            <ac:spMk id="2" creationId="{C7FD33DB-DDCC-4D9C-A936-966F9634AEA3}"/>
          </ac:spMkLst>
        </pc:spChg>
        <pc:spChg chg="mod">
          <ac:chgData name="Eric Shing" userId="55e86778-ed07-4932-b7f7-986ff6c4be43" providerId="ADAL" clId="{45FE51FE-0E4A-4558-9259-939D8C0CF195}" dt="2020-06-20T13:27:48.951" v="1259" actId="207"/>
          <ac:spMkLst>
            <pc:docMk/>
            <pc:sldMk cId="3727382459" sldId="361"/>
            <ac:spMk id="4" creationId="{DA7EE544-7D47-4796-9AF6-A02BCFE12028}"/>
          </ac:spMkLst>
        </pc:spChg>
      </pc:sldChg>
      <pc:sldChg chg="del">
        <pc:chgData name="Eric Shing" userId="55e86778-ed07-4932-b7f7-986ff6c4be43" providerId="ADAL" clId="{45FE51FE-0E4A-4558-9259-939D8C0CF195}" dt="2020-06-19T14:31:55.887" v="36" actId="47"/>
        <pc:sldMkLst>
          <pc:docMk/>
          <pc:sldMk cId="3913700947" sldId="363"/>
        </pc:sldMkLst>
      </pc:sldChg>
      <pc:sldChg chg="del">
        <pc:chgData name="Eric Shing" userId="55e86778-ed07-4932-b7f7-986ff6c4be43" providerId="ADAL" clId="{45FE51FE-0E4A-4558-9259-939D8C0CF195}" dt="2020-06-19T14:31:51.100" v="33" actId="47"/>
        <pc:sldMkLst>
          <pc:docMk/>
          <pc:sldMk cId="2993363881" sldId="375"/>
        </pc:sldMkLst>
      </pc:sldChg>
      <pc:sldChg chg="del">
        <pc:chgData name="Eric Shing" userId="55e86778-ed07-4932-b7f7-986ff6c4be43" providerId="ADAL" clId="{45FE51FE-0E4A-4558-9259-939D8C0CF195}" dt="2020-06-19T14:31:54.339" v="34" actId="47"/>
        <pc:sldMkLst>
          <pc:docMk/>
          <pc:sldMk cId="912213862" sldId="376"/>
        </pc:sldMkLst>
      </pc:sldChg>
      <pc:sldChg chg="del">
        <pc:chgData name="Eric Shing" userId="55e86778-ed07-4932-b7f7-986ff6c4be43" providerId="ADAL" clId="{45FE51FE-0E4A-4558-9259-939D8C0CF195}" dt="2020-06-19T14:31:55.316" v="35" actId="47"/>
        <pc:sldMkLst>
          <pc:docMk/>
          <pc:sldMk cId="3058556381" sldId="378"/>
        </pc:sldMkLst>
      </pc:sldChg>
      <pc:sldChg chg="del">
        <pc:chgData name="Eric Shing" userId="55e86778-ed07-4932-b7f7-986ff6c4be43" providerId="ADAL" clId="{45FE51FE-0E4A-4558-9259-939D8C0CF195}" dt="2020-06-19T14:31:56.365" v="37" actId="47"/>
        <pc:sldMkLst>
          <pc:docMk/>
          <pc:sldMk cId="3755407804" sldId="381"/>
        </pc:sldMkLst>
      </pc:sldChg>
      <pc:sldChg chg="del">
        <pc:chgData name="Eric Shing" userId="55e86778-ed07-4932-b7f7-986ff6c4be43" providerId="ADAL" clId="{45FE51FE-0E4A-4558-9259-939D8C0CF195}" dt="2020-06-19T14:31:57.484" v="39" actId="47"/>
        <pc:sldMkLst>
          <pc:docMk/>
          <pc:sldMk cId="1834954561" sldId="383"/>
        </pc:sldMkLst>
      </pc:sldChg>
      <pc:sldChg chg="del">
        <pc:chgData name="Eric Shing" userId="55e86778-ed07-4932-b7f7-986ff6c4be43" providerId="ADAL" clId="{45FE51FE-0E4A-4558-9259-939D8C0CF195}" dt="2020-06-19T14:31:56.856" v="38" actId="47"/>
        <pc:sldMkLst>
          <pc:docMk/>
          <pc:sldMk cId="1859447416" sldId="384"/>
        </pc:sldMkLst>
      </pc:sldChg>
      <pc:sldChg chg="del">
        <pc:chgData name="Eric Shing" userId="55e86778-ed07-4932-b7f7-986ff6c4be43" providerId="ADAL" clId="{45FE51FE-0E4A-4558-9259-939D8C0CF195}" dt="2020-06-19T14:31:58.588" v="41" actId="47"/>
        <pc:sldMkLst>
          <pc:docMk/>
          <pc:sldMk cId="2438174514" sldId="385"/>
        </pc:sldMkLst>
      </pc:sldChg>
      <pc:sldChg chg="del">
        <pc:chgData name="Eric Shing" userId="55e86778-ed07-4932-b7f7-986ff6c4be43" providerId="ADAL" clId="{45FE51FE-0E4A-4558-9259-939D8C0CF195}" dt="2020-06-19T14:31:59.775" v="43" actId="47"/>
        <pc:sldMkLst>
          <pc:docMk/>
          <pc:sldMk cId="3179192054" sldId="386"/>
        </pc:sldMkLst>
      </pc:sldChg>
      <pc:sldChg chg="del">
        <pc:chgData name="Eric Shing" userId="55e86778-ed07-4932-b7f7-986ff6c4be43" providerId="ADAL" clId="{45FE51FE-0E4A-4558-9259-939D8C0CF195}" dt="2020-06-19T14:31:58.025" v="40" actId="47"/>
        <pc:sldMkLst>
          <pc:docMk/>
          <pc:sldMk cId="3016461270" sldId="387"/>
        </pc:sldMkLst>
      </pc:sldChg>
      <pc:sldChg chg="del">
        <pc:chgData name="Eric Shing" userId="55e86778-ed07-4932-b7f7-986ff6c4be43" providerId="ADAL" clId="{45FE51FE-0E4A-4558-9259-939D8C0CF195}" dt="2020-06-19T14:31:59.175" v="42" actId="47"/>
        <pc:sldMkLst>
          <pc:docMk/>
          <pc:sldMk cId="3775120425" sldId="3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1F98-E9FC-4F44-AEC7-E9BA48B23C54}" type="datetimeFigureOut">
              <a:rPr lang="en-AU" smtClean="0"/>
              <a:pPr/>
              <a:t>3/10/2020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EBACF-0377-436A-ABB7-B1F0500BF5E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5" y="1"/>
            <a:ext cx="3037116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4392C-DB47-4F99-B84E-2CF73DC1C976}" type="datetimeFigureOut">
              <a:rPr lang="en-AU" smtClean="0"/>
              <a:pPr/>
              <a:t>3/10/2020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74" y="4415531"/>
            <a:ext cx="5608654" cy="4183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5" y="8829574"/>
            <a:ext cx="3037116" cy="4653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4C7C-B5AA-4828-B5C2-C6A2BDFFEAE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8371B5-C4C6-4A04-9E8E-66AD731D1E04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703FF-FDF0-46CC-A4AB-5708AF83C45A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98D8-1598-4200-8BDB-1F4D1F42E536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C9520-0933-4B42-BF8A-B1CA80D6CC28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F70C8-A8F0-4879-843E-8AAC2652C50A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07A-8C72-4678-8CE6-98044DE37C4D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E9C25-72C7-44A4-ADFD-2E9F00BF944B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9E8FB-2FDE-4229-BE97-A01C9F52CEC7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EDBAB-EFEB-41FD-8D3B-9FE2C59D489A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9687B73-BD2F-4E48-97B7-9782436E6110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88D8F5-8D8F-4EB2-8CF2-1FC8B5745E97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58842E6-30BF-45CF-8D16-FE9939D4465D}" type="datetime1">
              <a:rPr lang="en-AU" smtClean="0"/>
              <a:pPr/>
              <a:t>3/10/2020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447282-FEDF-4F11-BD09-F72BE7A5D4F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7544" y="1484784"/>
            <a:ext cx="8179728" cy="2457618"/>
          </a:xfrm>
        </p:spPr>
        <p:txBody>
          <a:bodyPr>
            <a:normAutofit/>
          </a:bodyPr>
          <a:lstStyle/>
          <a:p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非凡的愛 </a:t>
            </a:r>
            <a:r>
              <a:rPr lang="en-US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zh-TW" altLang="en-US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好與不好</a:t>
            </a:r>
            <a:br>
              <a:rPr lang="en-AU" altLang="zh-TW" sz="6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</a:t>
            </a:r>
            <a:r>
              <a:rPr lang="en-US" altLang="zh-TW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8:1-14</a:t>
            </a:r>
            <a:endParaRPr lang="en-AU" sz="4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>
          <a:xfrm>
            <a:off x="785786" y="4071942"/>
            <a:ext cx="7772400" cy="119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成偉邦傳道</a:t>
            </a:r>
            <a:endParaRPr lang="en-US" altLang="zh-TW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TW" sz="2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4/10/2020 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雪梨華人基督教會</a:t>
            </a:r>
            <a:endParaRPr lang="en-US" altLang="zh-TW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altLang="zh-TW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8:1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你用口吹角吧！敵人如鷹來攻打耶和華的家，因為這民違背我的約，干犯我的律法。 </a:t>
            </a: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他們必呼叫我說：「我的神啊，我們以色列認識你了！」</a:t>
            </a:r>
            <a:r>
              <a:rPr lang="en-US" altLang="zh-TW" sz="3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以色列丟棄良善，仇敵必追逼他。</a:t>
            </a:r>
            <a:endParaRPr lang="en-AU" altLang="zh-TW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丟棄 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拒絕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良善 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e-IL" sz="3400" dirty="0">
                <a:latin typeface="Calibri" panose="020F0502020204030204" pitchFamily="34" charset="0"/>
                <a:cs typeface="Calibri" panose="020F0502020204030204" pitchFamily="34" charset="0"/>
              </a:rPr>
              <a:t>ט֑וֹב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聖經中常用的 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AU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拒絕良善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8:1-3)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8:1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你用口吹角吧！敵人如鷹來攻打耶和華的家，因為這民違背我的約，干犯我的律法。 </a:t>
            </a: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他們必呼叫我說：「我的神啊，我們以色列認識你了！」</a:t>
            </a:r>
            <a:r>
              <a:rPr lang="en-US" altLang="zh-TW" sz="3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</a:t>
            </a:r>
            <a:r>
              <a:rPr lang="zh-TW" alt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拒絕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了</a:t>
            </a:r>
            <a:r>
              <a:rPr lang="zh-TW" altLang="en-US" sz="3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，仇敵必追逼他。</a:t>
            </a:r>
            <a:endParaRPr lang="en-AU" sz="3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拒絕了好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8:1-3)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660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786AC6-EC20-4E2B-8E69-3637F99E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4755985"/>
          </a:xfrm>
        </p:spPr>
        <p:txBody>
          <a:bodyPr>
            <a:noAutofit/>
          </a:bodyPr>
          <a:lstStyle/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1:4 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神看光是好的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，就把光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暗分開了。 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第一日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1:10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神稱旱地為地，稱水的聚處為海。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神看著是好的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第三日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1:12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於是地發生了青草和結種子的菜蔬，各從其類；並結果子的樹木，各從其類，果子都包著核。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神看著是好的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。 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第三日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6DC81-14A7-4725-A4AB-1D3F7A06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54A8AC-A101-45A9-832D-873D32EA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舊約中的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5401A2-81AB-4306-A218-7FC0B99D8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190" y="212331"/>
            <a:ext cx="3539842" cy="253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786AC6-EC20-4E2B-8E69-3637F99E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1327"/>
            <a:ext cx="8435280" cy="4827993"/>
          </a:xfrm>
        </p:spPr>
        <p:txBody>
          <a:bodyPr>
            <a:noAutofit/>
          </a:bodyPr>
          <a:lstStyle/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1:17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就把這些光擺列在天空，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普照在地上， </a:t>
            </a: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18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管理晝夜，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分別明暗。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神看著是好的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第四日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1:21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神就造出大魚和水中所滋生各樣有生命的動物，各從其類；又造出各樣飛鳥，各從其類。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神看著是好的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第五日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zh-TW" alt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1:31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神看著一切所造的都甚好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第六日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AU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6DC81-14A7-4725-A4AB-1D3F7A06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54A8AC-A101-45A9-832D-873D32EA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舊約中的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6EA193-3872-422C-A56A-8E10C5FF7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547" y="178720"/>
            <a:ext cx="3311485" cy="240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1F52771B-082B-4707-BAAC-48B35A36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42" y="1052736"/>
            <a:ext cx="2157354" cy="21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786AC6-EC20-4E2B-8E69-3637F99E6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7"/>
            <a:ext cx="8229600" cy="4827993"/>
          </a:xfrm>
        </p:spPr>
        <p:txBody>
          <a:bodyPr>
            <a:noAutofit/>
          </a:bodyPr>
          <a:lstStyle/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3:6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於是女人</a:t>
            </a:r>
            <a:r>
              <a:rPr lang="en-US" altLang="zh-TW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看</a:t>
            </a:r>
            <a:r>
              <a:rPr lang="en-US" altLang="zh-TW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見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那棵樹的果子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做食物，也</a:t>
            </a:r>
            <a:r>
              <a:rPr lang="zh-TW" altLang="en-US" sz="3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悅人的眼目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，且是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</a:pPr>
            <a:r>
              <a:rPr lang="zh-TW" altLang="en-US" sz="3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可喜愛的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，能</a:t>
            </a:r>
            <a:r>
              <a:rPr lang="zh-TW" altLang="en-US" sz="3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使人有智慧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，就摘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下果子來吃了；又給她丈夫，她丈夫也吃了。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4751388" algn="l"/>
              </a:tabLst>
            </a:pP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以色列拒絕了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神看為好的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endParaRPr lang="en-AU" altLang="zh-TW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buNone/>
              <a:tabLst>
                <a:tab pos="4751388" algn="l"/>
              </a:tabLst>
            </a:pP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仇敵必追逼他。</a:t>
            </a:r>
            <a:r>
              <a:rPr lang="en-US" altLang="zh-TW" sz="34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何西阿書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8:3)</a:t>
            </a:r>
            <a:endParaRPr lang="en-A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lnSpc>
                <a:spcPts val="42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n-AU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A6DC81-14A7-4725-A4AB-1D3F7A06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54A8AC-A101-45A9-832D-873D32EA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舊約中的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或是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不好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E730272-E95F-4E23-9760-390C4EBBD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974" y="4270787"/>
            <a:ext cx="3035522" cy="21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0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8C230FB5-2D9B-440B-BFAA-6E90E657E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3894"/>
            <a:ext cx="2830528" cy="27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E0D32A-D17B-4CE4-BA52-EE64ED924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234475"/>
          </a:xfrm>
        </p:spPr>
        <p:txBody>
          <a:bodyPr>
            <a:normAutofit/>
          </a:bodyPr>
          <a:lstStyle/>
          <a:p>
            <a:pPr marL="109728" indent="0">
              <a:spcBef>
                <a:spcPts val="1800"/>
              </a:spcBef>
              <a:buNone/>
            </a:pPr>
            <a:r>
              <a:rPr lang="zh-TW" altLang="en-US" sz="3200" dirty="0"/>
              <a:t>人以為是好的 </a:t>
            </a:r>
            <a:endParaRPr lang="en-AU" altLang="zh-TW" sz="3200" dirty="0"/>
          </a:p>
          <a:p>
            <a:pPr marL="109728" indent="0">
              <a:spcBef>
                <a:spcPts val="1800"/>
              </a:spcBef>
              <a:buNone/>
              <a:tabLst>
                <a:tab pos="1524000" algn="l"/>
              </a:tabLst>
            </a:pPr>
            <a:r>
              <a:rPr lang="en-AU" altLang="zh-TW" sz="3200" dirty="0">
                <a:sym typeface="Wingdings" panose="05000000000000000000" pitchFamily="2" charset="2"/>
              </a:rPr>
              <a:t>	</a:t>
            </a:r>
            <a:r>
              <a:rPr lang="en-US" altLang="zh-TW" sz="3200" dirty="0">
                <a:sym typeface="Wingdings" panose="05000000000000000000" pitchFamily="2" charset="2"/>
              </a:rPr>
              <a:t></a:t>
            </a:r>
            <a:r>
              <a:rPr lang="en-AU" altLang="zh-TW" sz="3200" dirty="0"/>
              <a:t> </a:t>
            </a:r>
            <a:r>
              <a:rPr lang="zh-TW" altLang="en-US" sz="3200" dirty="0"/>
              <a:t>神卻看為不好 </a:t>
            </a:r>
            <a:endParaRPr lang="en-AU" altLang="zh-TW" sz="3200" dirty="0"/>
          </a:p>
          <a:p>
            <a:pPr marL="109728" indent="0">
              <a:spcBef>
                <a:spcPts val="1800"/>
              </a:spcBef>
              <a:buNone/>
              <a:tabLst>
                <a:tab pos="1524000" algn="l"/>
                <a:tab pos="3140075" algn="l"/>
              </a:tabLst>
            </a:pPr>
            <a:r>
              <a:rPr lang="en-AU" altLang="zh-TW" sz="3200" dirty="0">
                <a:sym typeface="Wingdings" panose="05000000000000000000" pitchFamily="2" charset="2"/>
              </a:rPr>
              <a:t>		</a:t>
            </a:r>
            <a:r>
              <a:rPr lang="en-US" altLang="zh-TW" sz="3200" dirty="0">
                <a:sym typeface="Wingdings" panose="05000000000000000000" pitchFamily="2" charset="2"/>
              </a:rPr>
              <a:t></a:t>
            </a:r>
            <a:r>
              <a:rPr lang="en-US" altLang="zh-TW" sz="3200" dirty="0"/>
              <a:t>  </a:t>
            </a:r>
            <a:r>
              <a:rPr lang="zh-TW" altLang="en-US" sz="3200" dirty="0"/>
              <a:t>災禍與結局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DF3F08-5537-4887-8DBA-A49529BA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BB0662-146B-4BE3-B2D2-6E77ACC4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誰的 </a:t>
            </a:r>
            <a:r>
              <a:rPr lang="en-AU" altLang="zh-TW" sz="5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en-AU" altLang="zh-TW" sz="5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？</a:t>
            </a:r>
            <a:endParaRPr lang="en-AU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94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C45917-5994-474A-A483-8FAD493FD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sz="3200" dirty="0"/>
              <a:t>立君王、首領</a:t>
            </a:r>
          </a:p>
          <a:p>
            <a:pPr>
              <a:spcBef>
                <a:spcPts val="1200"/>
              </a:spcBef>
            </a:pPr>
            <a:r>
              <a:rPr lang="zh-TW" altLang="en-US" sz="3200" dirty="0"/>
              <a:t>造偶像</a:t>
            </a:r>
          </a:p>
          <a:p>
            <a:pPr>
              <a:spcBef>
                <a:spcPts val="1200"/>
              </a:spcBef>
            </a:pPr>
            <a:r>
              <a:rPr lang="zh-TW" altLang="en-US" sz="3200" dirty="0"/>
              <a:t>獻祭</a:t>
            </a:r>
          </a:p>
          <a:p>
            <a:pPr>
              <a:spcBef>
                <a:spcPts val="1200"/>
              </a:spcBef>
            </a:pPr>
            <a:r>
              <a:rPr lang="zh-TW" altLang="en-US" sz="3200" dirty="0"/>
              <a:t>建造宮殿</a:t>
            </a:r>
            <a:r>
              <a:rPr lang="en-US" altLang="zh-TW" sz="3200" dirty="0"/>
              <a:t>/</a:t>
            </a:r>
            <a:r>
              <a:rPr lang="zh-TW" altLang="en-US" sz="3200" dirty="0"/>
              <a:t>造堅固城 </a:t>
            </a:r>
          </a:p>
          <a:p>
            <a:pPr>
              <a:spcBef>
                <a:spcPts val="1200"/>
              </a:spcBef>
            </a:pPr>
            <a:r>
              <a:rPr lang="zh-TW" altLang="en-US" sz="3200" dirty="0"/>
              <a:t>投靠亞述</a:t>
            </a:r>
          </a:p>
          <a:p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38219-8D5B-4AE9-A30C-5B1AE90A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2C1070-C87B-4B1E-92E2-22B817B7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以色列人看為好的是</a:t>
            </a:r>
            <a:r>
              <a:rPr lang="en-US" altLang="zh-TW" sz="5000" dirty="0">
                <a:solidFill>
                  <a:schemeClr val="tx1"/>
                </a:solidFill>
              </a:rPr>
              <a:t>……</a:t>
            </a:r>
            <a:endParaRPr lang="en-AU" sz="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4660900" algn="l"/>
              </a:tabLst>
            </a:pP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他們立君王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卻不由我，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他們立首領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</a:t>
            </a:r>
            <a:br>
              <a:rPr lang="en-AU" altLang="zh-TW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卻不認</a:t>
            </a:r>
            <a:r>
              <a:rPr lang="en-AU" altLang="zh-TW" sz="32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(8:4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上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4660900" algn="l"/>
              </a:tabLst>
            </a:pP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tabLst>
                <a:tab pos="46609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他們因君王和首領所加的重擔，日漸衰微。</a:t>
            </a:r>
            <a:b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(8:10)</a:t>
            </a: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立君王及首領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0EC4610B-36AB-4A0F-9362-659FE7ED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3129"/>
            <a:ext cx="1344688" cy="13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0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他們用金銀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為自己製造偶像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以致被剪除。 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撒馬利亞啊，耶和華已經丟棄你的牛犢，我的怒氣向拜牛犢的人發作。他們到幾時方能無罪呢？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牛犢出於以色列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，是匠人所造的，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並不是神。撒馬利亞的牛犢必被打碎。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(8:4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-6)</a:t>
            </a:r>
          </a:p>
          <a:p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造偶像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0EC4610B-36AB-4A0F-9362-659FE7ED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64" y="274638"/>
            <a:ext cx="1344688" cy="13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65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耶和華吩咐摩西說：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下去吧，因為你的百姓，就是你從埃及地領出來的，已經敗壞了。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他們快快偏離了我所吩咐的道，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為自己鑄了一隻牛犢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，向它下拜獻祭，說：「以色列啊，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這就是領你出埃及地的神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！」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”  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出</a:t>
            </a:r>
            <a:r>
              <a:rPr lang="en-US" altLang="zh-TW" sz="2600" dirty="0">
                <a:latin typeface="Calibri" panose="020F0502020204030204" pitchFamily="34" charset="0"/>
                <a:cs typeface="Calibri" panose="020F0502020204030204" pitchFamily="34" charset="0"/>
              </a:rPr>
              <a:t>32:8)</a:t>
            </a:r>
            <a:endParaRPr lang="en-A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US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造偶像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5DB993FD-A5B8-4887-89B6-0065C1316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004"/>
            <a:ext cx="1416696" cy="13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0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FDE2A-5B78-4ACD-8CE8-22B5CCE7E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熱如火爐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(7:4)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沒有翻過的餅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(7:8) 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5000"/>
              </a:lnSpc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鴿子愚蠢無知 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(7:11)</a:t>
            </a:r>
          </a:p>
          <a:p>
            <a:pPr>
              <a:lnSpc>
                <a:spcPts val="5000"/>
              </a:lnSpc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鬆弛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翻背的弓 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(7:16) 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2A1B0-159B-4247-A933-6A70695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4EF386-1F76-4D50-BA26-1D28D7C0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何西阿書第 </a:t>
            </a:r>
            <a:r>
              <a:rPr lang="en-US" altLang="zh-TW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zh-TW" altLang="en-US" sz="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章四個比喻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01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zh-TW" altLang="en-US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他們用金銀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為自己製造偶像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以致被剪除。 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撒馬利亞啊，耶和華已經丟棄你的牛犢，我的怒氣向拜牛犢的人發作。他們到幾時方能無罪呢？ 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這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牛犢出於以色列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，是匠人所造的，並不是神。撒馬利亞的牛犢必被打碎。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(8:4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下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-6)</a:t>
            </a:r>
          </a:p>
          <a:p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造偶像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0EC4610B-36AB-4A0F-9362-659FE7ED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464" y="274638"/>
            <a:ext cx="1344688" cy="13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83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以法蓮增添祭壇取罪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，因此祭壇使他犯罪。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46063">
              <a:buNone/>
              <a:tabLst>
                <a:tab pos="355600" algn="l"/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我為他寫了律法萬條，他卻以為與他毫無關涉。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至於獻給我的祭物，他們自食其肉，</a:t>
            </a:r>
            <a:endParaRPr lang="en-AU" altLang="zh-TW"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46063">
              <a:buNone/>
              <a:tabLst>
                <a:tab pos="355600" algn="l"/>
                <a:tab pos="4660900" algn="l"/>
              </a:tabLst>
            </a:pPr>
            <a:r>
              <a:rPr lang="en-AU" altLang="zh-TW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耶和華卻不悅納他們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現在必記念他們的罪孽，追討他們的罪惡；他們必歸回埃及。」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獻祭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A1C35E5C-C0B5-4B87-8C93-13B70D44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72872" y="188640"/>
            <a:ext cx="1440160" cy="13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8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60900" algn="l"/>
              </a:tabLst>
            </a:pP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以法蓮增添祭壇取罪，因此祭壇使他犯罪。</a:t>
            </a:r>
            <a:endParaRPr lang="en-AU" altLang="zh-TW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46063">
              <a:buNone/>
              <a:tabLst>
                <a:tab pos="355600" algn="l"/>
                <a:tab pos="4660900" algn="l"/>
              </a:tabLst>
            </a:pP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我為他寫了律法萬條，他卻以為與他毫無關涉。</a:t>
            </a:r>
            <a:r>
              <a:rPr lang="en-US" altLang="zh-TW" sz="32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至於獻給我的祭物，他們自食其肉，</a:t>
            </a:r>
            <a:endParaRPr lang="en-AU" altLang="zh-TW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-246063">
              <a:buNone/>
              <a:tabLst>
                <a:tab pos="355600" algn="l"/>
                <a:tab pos="4660900" algn="l"/>
              </a:tabLst>
            </a:pPr>
            <a:r>
              <a:rPr lang="en-AU" altLang="zh-TW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耶和華卻不悅納他們。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現在必記念他們的罪孽，追討他們的罪惡；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他們必歸回埃及。」</a:t>
            </a:r>
            <a:endParaRPr lang="en-US" altLang="zh-TW" sz="3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獻祭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A1C35E5C-C0B5-4B87-8C93-13B70D44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61023" y="84931"/>
            <a:ext cx="1368060" cy="14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5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以色列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忘記造他的主，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建造宮殿，猶大多造堅固城，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我卻要降火焚燒他的城邑，燒滅其中的宮殿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660900" algn="l"/>
              </a:tabLst>
            </a:pPr>
            <a:endParaRPr lang="en-US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建造宮殿</a:t>
            </a:r>
            <a:endParaRPr lang="en-AU" sz="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A1C35E5C-C0B5-4B87-8C93-13B70D447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1004"/>
            <a:ext cx="1416696" cy="13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55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以色列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忘記造他的主</a:t>
            </a:r>
            <a:r>
              <a:rPr lang="zh-TW" altLang="en-US" sz="32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建造宮殿，猶大多造堅固城，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我卻要降火焚燒他的城邑，燒滅其中的宮殿。</a:t>
            </a:r>
            <a:endParaRPr lang="en-US" altLang="zh-TW" sz="32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建造宮殿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6A49CF04-C0F0-44B0-8355-B1A1BE55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389992" y="84931"/>
            <a:ext cx="1440160" cy="14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400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6A49CF04-C0F0-44B0-8355-B1A1BE55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52320" y="84931"/>
            <a:ext cx="1440160" cy="12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投奔亞述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如同獨行的野驢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，以法蓮</a:t>
            </a:r>
            <a:r>
              <a:rPr lang="zh-TW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賄買朋黨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他們雖</a:t>
            </a:r>
            <a:r>
              <a:rPr lang="zh-TW" altLang="en-US" sz="32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在列邦中賄買人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</a:p>
          <a:p>
            <a:pPr marL="355600" indent="0">
              <a:buNone/>
              <a:tabLst>
                <a:tab pos="4660900" algn="l"/>
              </a:tabLst>
            </a:pP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現在我卻</a:t>
            </a:r>
            <a:r>
              <a:rPr lang="zh-TW" altLang="en-US" sz="3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要聚集懲罰他們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。他們因君王和首領所加的重擔，日漸衰微。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 </a:t>
            </a:r>
            <a:r>
              <a:rPr lang="en-AU" altLang="zh-TW" sz="5000" dirty="0">
                <a:solidFill>
                  <a:schemeClr val="tx1"/>
                </a:solidFill>
              </a:rPr>
              <a:t>– </a:t>
            </a:r>
            <a:r>
              <a:rPr lang="zh-TW" altLang="en-US" sz="5000" dirty="0">
                <a:solidFill>
                  <a:schemeClr val="tx1"/>
                </a:solidFill>
              </a:rPr>
              <a:t>投靠亞述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61F676-403E-4372-BB47-928FF50EB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266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4660900" algn="l"/>
              </a:tabLst>
            </a:pPr>
            <a:r>
              <a:rPr lang="zh-TW" alt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饑荒</a:t>
            </a:r>
            <a:endParaRPr lang="en-AU" altLang="zh-TW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spcBef>
                <a:spcPts val="0"/>
              </a:spcBef>
              <a:spcAft>
                <a:spcPts val="2400"/>
              </a:spcAft>
              <a:buNone/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他們所種的是風，所收的是暴風。所種的不成禾稼，就是發苗也不結實，即便結實，外邦人必吞吃。</a:t>
            </a:r>
            <a:endParaRPr lang="en-AU" altLang="zh-TW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4660900" algn="l"/>
              </a:tabLst>
            </a:pPr>
            <a:r>
              <a:rPr lang="zh-TW" altLang="en-US" sz="4400" u="sng" dirty="0">
                <a:latin typeface="Calibri" panose="020F0502020204030204" pitchFamily="34" charset="0"/>
                <a:cs typeface="Calibri" panose="020F0502020204030204" pitchFamily="34" charset="0"/>
              </a:rPr>
              <a:t>亡國</a:t>
            </a:r>
            <a:endParaRPr lang="en-AU" altLang="zh-TW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buNone/>
              <a:tabLst>
                <a:tab pos="4660900" algn="l"/>
              </a:tabLst>
            </a:pPr>
            <a:r>
              <a:rPr lang="en-US" altLang="zh-TW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zh-TW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以色列被吞吃，現今在列國中好像人不喜悅的器皿。</a:t>
            </a:r>
            <a:r>
              <a:rPr lang="en-AU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  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AU" altLang="zh-TW" sz="3200" dirty="0">
                <a:solidFill>
                  <a:srgbClr val="000000"/>
                </a:solidFill>
                <a:latin typeface="system-ui"/>
              </a:rPr>
              <a:t>…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他們必歸回埃及。</a:t>
            </a:r>
            <a:endParaRPr lang="en-A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9B62C1-52A7-4A8C-8B49-4BC7D49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C43761-5482-43BB-B8A7-FB992C52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solidFill>
                  <a:schemeClr val="tx1"/>
                </a:solidFill>
              </a:rPr>
              <a:t>人看為好的結局</a:t>
            </a:r>
            <a:endParaRPr lang="en-AU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6A49CF04-C0F0-44B0-8355-B1A1BE55D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24328" y="171004"/>
            <a:ext cx="1416696" cy="131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91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BDF1DA-8F30-41A1-B2A4-E40C9C2AB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  <a:tabLst>
                <a:tab pos="4751388" algn="l"/>
              </a:tabLst>
            </a:pP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亞哈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就差遣人招聚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以色列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眾人和先知都上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迦密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山。 </a:t>
            </a:r>
            <a:r>
              <a:rPr lang="en-US" altLang="zh-TW" sz="3200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zh-TW" altLang="en-US" sz="3200" i="0" u="sng" dirty="0">
                <a:solidFill>
                  <a:srgbClr val="000000"/>
                </a:solidFill>
                <a:effectLst/>
                <a:latin typeface="system-ui"/>
              </a:rPr>
              <a:t>以利亞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前來對眾民說：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你們心持兩意要到幾時呢？若耶和華是神，就當順從耶和華；若</a:t>
            </a:r>
            <a:r>
              <a:rPr lang="zh-TW" altLang="en-US" sz="3200" b="1" i="0" u="sng" dirty="0">
                <a:solidFill>
                  <a:srgbClr val="FF0000"/>
                </a:solidFill>
                <a:effectLst/>
                <a:latin typeface="system-ui"/>
              </a:rPr>
              <a:t>巴力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是神，就當順從</a:t>
            </a:r>
            <a:r>
              <a:rPr lang="zh-TW" altLang="en-US" sz="3200" b="1" i="0" u="sng" dirty="0">
                <a:solidFill>
                  <a:srgbClr val="FF0000"/>
                </a:solidFill>
                <a:effectLst/>
                <a:latin typeface="system-ui"/>
              </a:rPr>
              <a:t>巴力</a:t>
            </a:r>
            <a:r>
              <a:rPr lang="zh-TW" altLang="en-US" sz="3200" b="1" i="0" dirty="0">
                <a:solidFill>
                  <a:srgbClr val="FF0000"/>
                </a:solidFill>
                <a:effectLst/>
                <a:latin typeface="system-ui"/>
              </a:rPr>
              <a:t>。</a:t>
            </a:r>
            <a:r>
              <a:rPr lang="en-US" altLang="zh-TW" sz="320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  <a:r>
              <a:rPr lang="zh-TW" altLang="en-US" sz="3200" i="0" dirty="0">
                <a:solidFill>
                  <a:srgbClr val="000000"/>
                </a:solidFill>
                <a:effectLst/>
                <a:latin typeface="system-ui"/>
              </a:rPr>
              <a:t>眾民一言不答。 </a:t>
            </a:r>
            <a:r>
              <a:rPr lang="en-AU" altLang="zh-TW" sz="3200" i="0" dirty="0">
                <a:solidFill>
                  <a:srgbClr val="000000"/>
                </a:solidFill>
                <a:effectLst/>
                <a:latin typeface="system-ui"/>
              </a:rPr>
              <a:t>	</a:t>
            </a:r>
            <a:r>
              <a:rPr lang="en-US" altLang="zh-TW" sz="2600" i="0" dirty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zh-TW" altLang="en-US" sz="2600" i="0" dirty="0">
                <a:solidFill>
                  <a:srgbClr val="000000"/>
                </a:solidFill>
                <a:effectLst/>
                <a:latin typeface="system-ui"/>
              </a:rPr>
              <a:t>王上</a:t>
            </a:r>
            <a:r>
              <a:rPr lang="en-US" altLang="zh-TW" sz="2600" i="0" dirty="0">
                <a:solidFill>
                  <a:srgbClr val="000000"/>
                </a:solidFill>
                <a:effectLst/>
                <a:latin typeface="system-ui"/>
              </a:rPr>
              <a:t>18:20-21)</a:t>
            </a:r>
          </a:p>
          <a:p>
            <a:pPr marL="109728" indent="0">
              <a:buNone/>
              <a:tabLst>
                <a:tab pos="4751388" algn="l"/>
              </a:tabLst>
            </a:pPr>
            <a:endParaRPr lang="en-US" sz="2600" dirty="0">
              <a:solidFill>
                <a:srgbClr val="000000"/>
              </a:solidFill>
              <a:latin typeface="system-ui"/>
            </a:endParaRPr>
          </a:p>
          <a:p>
            <a:pPr marL="109728" indent="0">
              <a:buNone/>
              <a:tabLst>
                <a:tab pos="4751388" algn="l"/>
              </a:tabLst>
            </a:pPr>
            <a:r>
              <a:rPr lang="zh-TW" altLang="en-US" sz="3200" dirty="0"/>
              <a:t>你們心持兩意要到幾時呢？若耶和華是神，就當順從耶和華；若你的工作</a:t>
            </a:r>
            <a:r>
              <a:rPr lang="en-US" altLang="zh-TW" sz="3200" dirty="0"/>
              <a:t>/</a:t>
            </a:r>
            <a:r>
              <a:rPr lang="zh-TW" altLang="en-US" sz="3200" dirty="0"/>
              <a:t>子女是神，就當順從他們。</a:t>
            </a:r>
            <a:endParaRPr lang="en-AU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FC0EA-EDFA-4A79-AAE9-8F9C7D10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26C98A-1E6D-43A2-8EBC-810BB2F3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人的 </a:t>
            </a:r>
            <a:r>
              <a:rPr lang="en-US" altLang="zh-TW" sz="5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en-US" altLang="zh-TW" sz="5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或是神的 </a:t>
            </a:r>
            <a:r>
              <a:rPr lang="en-US" altLang="zh-TW" sz="50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zh-TW" altLang="en-US" sz="5000" dirty="0">
                <a:latin typeface="Calibri" panose="020F0502020204030204" pitchFamily="34" charset="0"/>
                <a:cs typeface="Calibri" panose="020F0502020204030204" pitchFamily="34" charset="0"/>
              </a:rPr>
              <a:t>好</a:t>
            </a:r>
            <a:r>
              <a:rPr lang="en-US" altLang="zh-TW" sz="50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en-AU" sz="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5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6E9968F9-5089-4FE1-9EEE-1902265E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40" y="565862"/>
            <a:ext cx="8929719" cy="57262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ED9F19-866B-4B61-8A86-690838A5F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916832"/>
            <a:ext cx="7772400" cy="2592288"/>
          </a:xfrm>
        </p:spPr>
        <p:txBody>
          <a:bodyPr>
            <a:normAutofit/>
          </a:bodyPr>
          <a:lstStyle/>
          <a:p>
            <a:pPr algn="ctr">
              <a:lnSpc>
                <a:spcPts val="5500"/>
              </a:lnSpc>
              <a:spcBef>
                <a:spcPts val="3600"/>
              </a:spcBef>
              <a:spcAft>
                <a:spcPts val="2400"/>
              </a:spcAft>
            </a:pPr>
            <a:r>
              <a:rPr lang="zh-TW" altLang="en-US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人的好</a:t>
            </a:r>
            <a:r>
              <a:rPr lang="zh-TW" altLang="en-US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或是</a:t>
            </a:r>
            <a:r>
              <a:rPr lang="zh-TW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神的好？</a:t>
            </a:r>
            <a:br>
              <a:rPr lang="en-AU" altLang="zh-TW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zh-TW" altLang="en-US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你的抉擇是</a:t>
            </a:r>
            <a:r>
              <a:rPr lang="en-US" altLang="zh-TW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AU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4FA9F4-A5B0-4E48-A7BB-36B50C76F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679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995600-6DBB-406F-A3E9-F02C92D49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11" y="476672"/>
            <a:ext cx="4201052" cy="21711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500" dirty="0"/>
              <a:t>因為美國人拒絕了神看為</a:t>
            </a:r>
            <a:r>
              <a:rPr lang="zh-TW" altLang="en-US" sz="3500" dirty="0">
                <a:latin typeface="Calibri" panose="020F0502020204030204" pitchFamily="34" charset="0"/>
                <a:cs typeface="Calibri" panose="020F0502020204030204" pitchFamily="34" charset="0"/>
              </a:rPr>
              <a:t>好的</a:t>
            </a:r>
            <a:r>
              <a:rPr lang="zh-TW" altLang="en-US" sz="3500" dirty="0"/>
              <a:t>，於是仇敵就追上他們了！</a:t>
            </a:r>
            <a:endParaRPr lang="en-AU" sz="3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54BEE-622D-4407-8693-2943E74C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29</a:t>
            </a:fld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529FE-5AE0-40E4-8892-DA87D5265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252" y="84931"/>
            <a:ext cx="4338368" cy="6407944"/>
          </a:xfrm>
          <a:prstGeom prst="rect">
            <a:avLst/>
          </a:prstGeom>
        </p:spPr>
      </p:pic>
      <p:pic>
        <p:nvPicPr>
          <p:cNvPr id="1028" name="Picture 4" descr="Anne Graham Lotz: Get ready to see Jesus! - al.com">
            <a:extLst>
              <a:ext uri="{FF2B5EF4-FFF2-40B4-BE49-F238E27FC236}">
                <a16:creationId xmlns:a16="http://schemas.microsoft.com/office/drawing/2014/main" id="{E7F8B68E-803E-4A2E-BF35-D26F1D1F3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73" y="2262982"/>
            <a:ext cx="36195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41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3353C2-F299-40FC-8C01-8CFDA79EA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8311A1-9BD7-434C-820D-D5F8C89E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000" dirty="0">
                <a:solidFill>
                  <a:schemeClr val="tx1"/>
                </a:solidFill>
              </a:rPr>
              <a:t>“</a:t>
            </a:r>
            <a:r>
              <a:rPr lang="zh-TW" altLang="en-US" sz="5000" dirty="0">
                <a:solidFill>
                  <a:schemeClr val="tx1"/>
                </a:solidFill>
              </a:rPr>
              <a:t>好</a:t>
            </a:r>
            <a:r>
              <a:rPr lang="en-US" altLang="zh-TW" sz="5000" dirty="0">
                <a:solidFill>
                  <a:schemeClr val="tx1"/>
                </a:solidFill>
              </a:rPr>
              <a:t>” </a:t>
            </a:r>
            <a:r>
              <a:rPr lang="zh-TW" altLang="en-US" sz="5000" dirty="0">
                <a:solidFill>
                  <a:schemeClr val="tx1"/>
                </a:solidFill>
              </a:rPr>
              <a:t>是一個選擇！</a:t>
            </a:r>
            <a:endParaRPr lang="en-AU" sz="50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FDFC4770-F668-4080-B909-DD79D8DF7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10851"/>
            <a:ext cx="8426967" cy="5403881"/>
          </a:xfrm>
          <a:prstGeom prst="rect">
            <a:avLst/>
          </a:prstGeom>
        </p:spPr>
      </p:pic>
      <p:pic>
        <p:nvPicPr>
          <p:cNvPr id="1026" name="Picture 2" descr="Facebook Thumbs Up Png - Fb Like , Free Transparent Clipart - ClipartKey">
            <a:extLst>
              <a:ext uri="{FF2B5EF4-FFF2-40B4-BE49-F238E27FC236}">
                <a16:creationId xmlns:a16="http://schemas.microsoft.com/office/drawing/2014/main" id="{E9322BCF-4F6F-4498-B7D9-7CC48D662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963" y="548680"/>
            <a:ext cx="2794309" cy="2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169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540495"/>
          </a:xfrm>
        </p:spPr>
        <p:txBody>
          <a:bodyPr>
            <a:noAutofit/>
          </a:bodyPr>
          <a:lstStyle/>
          <a:p>
            <a:pPr algn="ctr"/>
            <a:r>
              <a:rPr lang="zh-TW" altLang="en-US" sz="12000" dirty="0">
                <a:solidFill>
                  <a:schemeClr val="tx1"/>
                </a:solidFill>
              </a:rPr>
              <a:t>完</a:t>
            </a:r>
            <a:endParaRPr lang="en-AU" sz="1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8:1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你用口吹角吧！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敵人如鷹來攻打耶和華的家，因為這民違背我的約，干犯我的律法。 </a:t>
            </a:r>
            <a:r>
              <a:rPr lang="en-US" altLang="zh-TW" sz="34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他們必呼叫我說：「我的神啊，我們以色列認識你了！」</a:t>
            </a:r>
            <a:r>
              <a:rPr lang="en-US" altLang="zh-TW" sz="34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以色列丟棄良善，仇敵必追逼他。</a:t>
            </a: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真的認識神？ </a:t>
            </a:r>
            <a:r>
              <a:rPr lang="zh-HK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8:1-3)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7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8:1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你用口吹角吧！</a:t>
            </a:r>
            <a:r>
              <a:rPr lang="zh-TW" altLang="en-US" sz="3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敵人如鷹來攻打耶和華的家，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因為這民違背我的約，干犯我的律法。 </a:t>
            </a:r>
            <a:r>
              <a:rPr lang="en-US" altLang="zh-TW" sz="34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他們必呼叫我說：「我的神啊，我們以色列認識你了！」</a:t>
            </a:r>
            <a:r>
              <a:rPr lang="en-US" altLang="zh-TW" sz="34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以色列丟棄良善，仇敵必追逼他。</a:t>
            </a: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真的認識神？ </a:t>
            </a:r>
            <a:r>
              <a:rPr lang="zh-HK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8:1-3)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8:1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你用口吹角吧！敵人如鷹來攻打耶和華的家，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因為這民違背我的約，干犯我的律法。 </a:t>
            </a:r>
            <a:r>
              <a:rPr lang="en-US" altLang="zh-TW" sz="34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他們必呼叫我說：「我的神啊，我們以色列認識你了！」</a:t>
            </a:r>
            <a:r>
              <a:rPr lang="en-US" altLang="zh-TW" sz="34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以色列丟棄良善，仇敵必追逼他。</a:t>
            </a: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真的認識神？</a:t>
            </a:r>
            <a:r>
              <a:rPr lang="en-AU" alt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8:1-3)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8:1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 你用口吹角吧！敵人如鷹來攻打耶和華的家，</a:t>
            </a:r>
            <a:r>
              <a:rPr lang="zh-TW" altLang="en-US" sz="3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因為這民違背我的約，干犯我的律法。 </a:t>
            </a:r>
            <a:r>
              <a:rPr lang="en-US" altLang="zh-TW" sz="3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zh-TW" alt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他們必呼叫我說：「我的神啊，我們以色列認識你了！」</a:t>
            </a:r>
            <a:r>
              <a:rPr lang="en-US" altLang="zh-TW" sz="3400" baseline="30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zh-TW" altLang="en-US" sz="3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以色列丟棄良善，仇敵必追逼他。</a:t>
            </a:r>
            <a:endParaRPr lang="en-AU" altLang="zh-TW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  <a:tabLst>
                <a:tab pos="4664075" algn="l"/>
              </a:tabLst>
            </a:pPr>
            <a:r>
              <a:rPr lang="zh-TW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我為他寫了律法萬條，他卻以為與他毫無關涉。 </a:t>
            </a:r>
            <a:r>
              <a:rPr lang="en-AU" altLang="zh-TW" sz="36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zh-TW" sz="3200" dirty="0">
                <a:latin typeface="Calibri" panose="020F0502020204030204" pitchFamily="34" charset="0"/>
                <a:cs typeface="Calibri" panose="020F0502020204030204" pitchFamily="34" charset="0"/>
              </a:rPr>
              <a:t>(8:12)</a:t>
            </a:r>
            <a:endParaRPr lang="zh-TW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真的認識神？ 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何西阿書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8:1-3)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TW" sz="3400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耶穌說：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凡稱呼我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 “</a:t>
            </a:r>
            <a:r>
              <a:rPr lang="zh-TW" altLang="en-US" sz="3400" b="1" i="0" dirty="0">
                <a:solidFill>
                  <a:srgbClr val="7030A0"/>
                </a:solidFill>
                <a:effectLst/>
                <a:latin typeface="system-ui"/>
              </a:rPr>
              <a:t>主啊，主啊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的人不能都進天國，</a:t>
            </a:r>
            <a:r>
              <a:rPr lang="zh-TW" altLang="en-US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唯獨遵行我天父旨意的人才能進去。</a:t>
            </a:r>
            <a:r>
              <a:rPr lang="en-US" altLang="zh-TW" sz="3400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當那日，必有許多人對我說：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“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主啊，主啊，我們不是奉你的名傳道，奉你的名趕鬼，奉你的名行許多異能嗎？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” </a:t>
            </a:r>
            <a:r>
              <a:rPr lang="en-US" altLang="zh-TW" sz="3400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我就明明地告訴他們說：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 “</a:t>
            </a:r>
            <a:r>
              <a:rPr lang="zh-TW" altLang="en-US" sz="3400" b="1" i="0" dirty="0">
                <a:solidFill>
                  <a:srgbClr val="FF0000"/>
                </a:solidFill>
                <a:effectLst/>
                <a:latin typeface="system-ui"/>
              </a:rPr>
              <a:t>我從來不認識你們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。你們這些作惡的人，離開我去吧！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”</a:t>
            </a: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真的認識神？ 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馬太福音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1-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69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7BD7AC-5641-4E3A-904D-86C5EE49D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28"/>
            <a:ext cx="8075240" cy="510203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 </a:t>
            </a:r>
            <a:r>
              <a:rPr lang="en-US" altLang="zh-TW" sz="3400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耶穌說：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) 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凡稱呼我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 “</a:t>
            </a:r>
            <a:r>
              <a:rPr lang="zh-TW" altLang="en-US" sz="3400" b="1" i="0" dirty="0">
                <a:solidFill>
                  <a:srgbClr val="7030A0"/>
                </a:solidFill>
                <a:effectLst/>
                <a:latin typeface="system-ui"/>
              </a:rPr>
              <a:t>主啊，主啊</a:t>
            </a:r>
            <a:r>
              <a:rPr lang="en-US" altLang="zh-TW" sz="3400" i="0" dirty="0">
                <a:solidFill>
                  <a:srgbClr val="000000"/>
                </a:solidFill>
                <a:effectLst/>
                <a:latin typeface="system-ui"/>
              </a:rPr>
              <a:t>” </a:t>
            </a:r>
            <a:r>
              <a:rPr lang="zh-TW" altLang="en-US" sz="3400" i="0" dirty="0">
                <a:solidFill>
                  <a:srgbClr val="000000"/>
                </a:solidFill>
                <a:effectLst/>
                <a:latin typeface="system-ui"/>
              </a:rPr>
              <a:t>的人不能都進天國，</a:t>
            </a:r>
            <a:r>
              <a:rPr lang="zh-TW" altLang="en-US" sz="3400" b="1" i="0" dirty="0">
                <a:solidFill>
                  <a:srgbClr val="FF0000"/>
                </a:solidFill>
                <a:effectLst/>
                <a:latin typeface="system-ui"/>
              </a:rPr>
              <a:t>唯獨遵行我天父旨意的人才能進去。</a:t>
            </a:r>
            <a:r>
              <a:rPr lang="en-US" altLang="zh-TW" sz="34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22 </a:t>
            </a:r>
            <a:r>
              <a:rPr lang="zh-TW" altLang="en-US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當那日，必有許多人對我說：</a:t>
            </a:r>
            <a:r>
              <a:rPr lang="en-US" altLang="zh-TW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“</a:t>
            </a:r>
            <a:r>
              <a:rPr lang="zh-TW" altLang="en-US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主啊，主啊，我們不是奉你的名傳道，奉你的名趕鬼，奉你的名行許多異能嗎？</a:t>
            </a:r>
            <a:r>
              <a:rPr lang="en-US" altLang="zh-TW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” </a:t>
            </a:r>
            <a:r>
              <a:rPr lang="en-US" altLang="zh-TW" sz="34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23 </a:t>
            </a:r>
            <a:r>
              <a:rPr lang="zh-TW" altLang="en-US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我就明明地告訴他們說：</a:t>
            </a:r>
            <a:r>
              <a:rPr lang="en-US" altLang="zh-TW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 “</a:t>
            </a:r>
            <a:r>
              <a:rPr lang="zh-TW" altLang="en-US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我從來不認識你們。你們這些作惡的人，離開我去吧！</a:t>
            </a:r>
            <a:r>
              <a:rPr lang="en-US" altLang="zh-TW" sz="3400" i="0" dirty="0">
                <a:solidFill>
                  <a:schemeClr val="bg1">
                    <a:lumMod val="75000"/>
                  </a:schemeClr>
                </a:solidFill>
                <a:effectLst/>
                <a:latin typeface="system-ui"/>
              </a:rPr>
              <a:t>”</a:t>
            </a:r>
            <a:endParaRPr lang="en-AU" sz="3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DAC5D-D194-4E67-9A94-8136A504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7282-FEDF-4F11-BD09-F72BE7A5D4F8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5D8193-584A-40EC-9922-61AC75D44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sz="5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真的認識神？  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(</a:t>
            </a:r>
            <a:r>
              <a:rPr lang="zh-TW" altLang="en-US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馬太福音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7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: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1-</a:t>
            </a:r>
            <a:r>
              <a:rPr lang="en-US" altLang="zh-TW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2</a:t>
            </a:r>
            <a:r>
              <a:rPr lang="en-AU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Microsoft JhengHei" panose="020B0604030504040204" pitchFamily="34" charset="-120"/>
                <a:cs typeface="Calibri" panose="020F0502020204030204" pitchFamily="34" charset="0"/>
              </a:rPr>
              <a:t>3)</a:t>
            </a:r>
            <a:endParaRPr lang="en-A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80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9591</TotalTime>
  <Words>1963</Words>
  <Application>Microsoft Office PowerPoint</Application>
  <PresentationFormat>On-screen Show (4:3)</PresentationFormat>
  <Paragraphs>125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system-ui</vt:lpstr>
      <vt:lpstr>Calibri</vt:lpstr>
      <vt:lpstr>Lucida Sans Unicode</vt:lpstr>
      <vt:lpstr>Verdana</vt:lpstr>
      <vt:lpstr>Wingdings 2</vt:lpstr>
      <vt:lpstr>Wingdings 3</vt:lpstr>
      <vt:lpstr>Concourse</vt:lpstr>
      <vt:lpstr>非凡的愛 – 好與不好 何西阿書8:1-14</vt:lpstr>
      <vt:lpstr>何西阿書第 7 章四個比喻</vt:lpstr>
      <vt:lpstr>“好” 是一個選擇！</vt:lpstr>
      <vt:lpstr>真的認識神？  (何西阿書8:1-3)</vt:lpstr>
      <vt:lpstr>真的認識神？  (何西阿書8:1-3)</vt:lpstr>
      <vt:lpstr>真的認識神？  (何西阿書8:1-3)</vt:lpstr>
      <vt:lpstr>真的認識神？  (何西阿書8:1-3)</vt:lpstr>
      <vt:lpstr>真的認識神？  (馬太福音7:21-23)</vt:lpstr>
      <vt:lpstr>真的認識神？  (馬太福音7:21-23)</vt:lpstr>
      <vt:lpstr>拒絕良善 (何西阿書8:1-3)</vt:lpstr>
      <vt:lpstr>拒絕了好 (何西阿書8:1-3)</vt:lpstr>
      <vt:lpstr>舊約中的 “好”</vt:lpstr>
      <vt:lpstr>舊約中的 “好”</vt:lpstr>
      <vt:lpstr>舊約中的 “好” 或是 “不好”？</vt:lpstr>
      <vt:lpstr>誰的 “好”？</vt:lpstr>
      <vt:lpstr>以色列人看為好的是……</vt:lpstr>
      <vt:lpstr>人看為好 – 立君王及首領</vt:lpstr>
      <vt:lpstr>人看為好 – 造偶像</vt:lpstr>
      <vt:lpstr>人看為好 – 造偶像</vt:lpstr>
      <vt:lpstr>人看為好 – 造偶像</vt:lpstr>
      <vt:lpstr>人看為好 – 獻祭</vt:lpstr>
      <vt:lpstr>人看為好 – 獻祭</vt:lpstr>
      <vt:lpstr>人看為好 – 建造宮殿</vt:lpstr>
      <vt:lpstr>人看為好 – 建造宮殿</vt:lpstr>
      <vt:lpstr>人看為好 – 投靠亞述</vt:lpstr>
      <vt:lpstr>人看為好的結局</vt:lpstr>
      <vt:lpstr>人的 “好”或是神的 “好”</vt:lpstr>
      <vt:lpstr>人的好或是神的好？ 你的抉擇是……</vt:lpstr>
      <vt:lpstr>PowerPoint Presentation</vt:lpstr>
      <vt:lpstr>完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人生的常與無常</dc:title>
  <dc:creator>Eric</dc:creator>
  <cp:lastModifiedBy>Eric Shing</cp:lastModifiedBy>
  <cp:revision>120</cp:revision>
  <dcterms:created xsi:type="dcterms:W3CDTF">2013-10-11T11:36:12Z</dcterms:created>
  <dcterms:modified xsi:type="dcterms:W3CDTF">2020-10-03T07:36:23Z</dcterms:modified>
</cp:coreProperties>
</file>