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3" r:id="rId3"/>
    <p:sldId id="256" r:id="rId4"/>
    <p:sldId id="275" r:id="rId5"/>
    <p:sldId id="276" r:id="rId6"/>
    <p:sldId id="257" r:id="rId7"/>
    <p:sldId id="258" r:id="rId8"/>
    <p:sldId id="259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69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50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3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53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36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88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09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00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69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02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4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8D63-5751-4ECC-B65E-35E0B527BDA0}" type="datetimeFigureOut">
              <a:rPr lang="en-AU" smtClean="0"/>
              <a:t>7/11/2020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E1AC-5DBF-4380-8F36-B8C91553D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7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4664"/>
            <a:ext cx="5616624" cy="456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雪梨華人基督教會主日証道</a:t>
            </a:r>
            <a:endParaRPr lang="en-AU" altLang="zh-TW" sz="3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125" b="1" dirty="0">
              <a:solidFill>
                <a:schemeClr val="accent2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altLang="zh-TW" sz="2100" b="1" dirty="0">
              <a:solidFill>
                <a:schemeClr val="accent2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二零二零年十一月八日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285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講題：「夫子！我們喪命，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你不顧嗎？」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經文：馬可福音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4:35-41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350" dirty="0"/>
          </a:p>
          <a:p>
            <a:endParaRPr lang="en-AU" sz="1350" dirty="0"/>
          </a:p>
        </p:txBody>
      </p:sp>
      <p:pic>
        <p:nvPicPr>
          <p:cNvPr id="5" name="Picture 4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659700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63548" y="55892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羅勵鵬牧師</a:t>
            </a:r>
            <a:endParaRPr lang="en-A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440" y="6453336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86667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20" y="759257"/>
            <a:ext cx="880504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v.36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「門徒離開眾人，耶穌</a:t>
            </a:r>
            <a:r>
              <a:rPr lang="zh-TW" altLang="en-US" sz="31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仍在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船上，他們就把他一同帶去；」更好的翻譯是；「於是門徒離開眾人，當時耶穌</a:t>
            </a:r>
            <a:r>
              <a:rPr lang="zh-TW" altLang="en-US" sz="31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在船上，他們</a:t>
            </a:r>
            <a:r>
              <a:rPr lang="zh-TW" altLang="en-US" sz="31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就載他過去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lang="en-AU" sz="3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4438" y="5751258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320" y="2471979"/>
            <a:ext cx="8218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耶穌並非不顧門徒的生死，是他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「主動」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的要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門徒渡到湖的另一邊，是他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「首先」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上了船，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是他親自的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「帶著」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門徒，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與他們同在一起。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在大風暴中耶穌仍然在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船尾枕著枕頭睡覺，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只是要門徒上一堂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「信心的功課」。</a:t>
            </a:r>
            <a:r>
              <a:rPr lang="zh-TW" altLang="en-US" sz="3100" b="1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sz="3100" b="1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63161"/>
            <a:ext cx="3939254" cy="27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320" y="63844"/>
            <a:ext cx="8645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耶穌是否真不顧呢？</a:t>
            </a:r>
            <a:endParaRPr lang="en-AU" altLang="zh-TW" sz="1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10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4781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ace, be Still by Stephen Gjertson - Art Renew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00" y="3514781"/>
            <a:ext cx="3055871" cy="30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109" y="116632"/>
            <a:ext cx="8691062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1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斥責風浪啟示什麽？</a:t>
            </a:r>
            <a:endParaRPr lang="en-AU" altLang="zh-TW" sz="315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AU" altLang="zh-TW" sz="1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v.39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「耶穌醒了，斥責風，向海說：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住了吧！靜了吧！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風就止住，大大的平靜了。」</a:t>
            </a:r>
            <a:endParaRPr lang="en-AU" sz="3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09" y="1874194"/>
            <a:ext cx="858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「斥責」在原文也可解作「命令」。</a:t>
            </a:r>
            <a:endParaRPr lang="en-AU" altLang="zh-TW" sz="3100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 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1:16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「因為萬有都是靠祂造的，無論是天上的，地上的；能看見的，不能看見的；</a:t>
            </a:r>
            <a:r>
              <a:rPr lang="en-AU" altLang="zh-TW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一概都是藉著祂造的，又是為祂造的。」</a:t>
            </a:r>
            <a:endParaRPr lang="en-AU" sz="31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主耶穌必然有這主權去「命令」</a:t>
            </a:r>
            <a:endParaRPr lang="en-AU" altLang="zh-TW" sz="3100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大風暴要立即平靜下來。</a:t>
            </a:r>
            <a:endParaRPr lang="en-AU" sz="310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11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40963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馬可是用了同一個「斥責」的字去形容耶穌把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污鬼從人身上趕出來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1:25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9:25) 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約伯記第一章記載的一幕，撒但來到 神面前控訴約伯說：約伯之為人正直，是因為 神在約伯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「四面圈上籬笆圍他和他的家」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1:10)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AU" altLang="zh-TW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但要明白，約伯之所以受苦，是因為 神 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「許可」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撒但對約伯的攻擊。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當日門徒面對一場的大風暴，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也是有 神的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「許可」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在其中。</a:t>
            </a:r>
            <a:endParaRPr lang="en-AU" sz="31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3567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 </a:t>
            </a:r>
            <a:r>
              <a:rPr lang="en-A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8:28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「萬事都互相效力，叫愛神的人得益處。」</a:t>
            </a:r>
            <a:endParaRPr lang="en-AU" sz="320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2" descr="Peace, be Still by Stephen Gjertson - Art Renew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00" y="3514781"/>
            <a:ext cx="3055871" cy="30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12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3752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he goal of our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93096"/>
            <a:ext cx="4381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007" y="188640"/>
            <a:ext cx="869544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黑夜中仍要信靠神</a:t>
            </a:r>
            <a:endParaRPr lang="en-A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125" dirty="0"/>
          </a:p>
          <a:p>
            <a:r>
              <a:rPr lang="en-AU" sz="1350" dirty="0"/>
              <a:t> </a:t>
            </a:r>
            <a:r>
              <a:rPr lang="en-AU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v.35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「當那天晚上，</a:t>
            </a:r>
            <a:r>
              <a:rPr lang="en-AU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1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AU" sz="3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125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15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司布真說：「在白晝信靠神算不得什麽，在黑夜中信靠神才是真正的信心」</a:t>
            </a:r>
            <a:r>
              <a:rPr lang="en-A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“To trust God in the light is nothing, but trust him in the dark – that is faith.” (Spurgeon)</a:t>
            </a:r>
            <a:r>
              <a:rPr lang="en-AU" sz="135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007" y="3140968"/>
            <a:ext cx="863447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神的應許：「你必不怕黑夜的驚駭，或是白日</a:t>
            </a:r>
            <a:endParaRPr lang="en-AU" altLang="zh-TW" sz="3150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飛的箭，也不怕黑夜行的瘟疫，或是午間滅人</a:t>
            </a:r>
            <a:endParaRPr lang="en-AU" altLang="zh-TW" sz="3150" b="1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的毒病。」</a:t>
            </a:r>
            <a:r>
              <a:rPr lang="en-AU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 </a:t>
            </a:r>
            <a:r>
              <a:rPr lang="en-AU" sz="315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91:5-6)</a:t>
            </a:r>
            <a:endParaRPr lang="en-AU" sz="315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13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5931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33" y="188640"/>
            <a:ext cx="5886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信神對萬物的主權</a:t>
            </a:r>
            <a:endParaRPr lang="en-A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32" y="1124744"/>
            <a:ext cx="85537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「我們在天上的父：願人都尊祢的名為聖。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願祢的國降臨；願祢的旨意行在地上，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如同行在天上。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 ..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15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神在一切的事情上，都擁有一切的主權。就讓我們用信心去宣告 神的主權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A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(His Sovereignty)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！</a:t>
            </a:r>
            <a:endParaRPr lang="en-AU" sz="28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4" descr="The goal of our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93096"/>
            <a:ext cx="4381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14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42489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5886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逆境中前行的信心</a:t>
            </a:r>
            <a:endParaRPr lang="en-A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k0soulshepherdgxcud.kinstacdn.com/wp-content/uploads/2013/03/The-Storm-on-the-Sea-of-Galilee-Rembrandts-painti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32220" r="9332" b="14759"/>
          <a:stretch/>
        </p:blipFill>
        <p:spPr bwMode="auto">
          <a:xfrm>
            <a:off x="5282902" y="190617"/>
            <a:ext cx="3393554" cy="31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770485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當耶穌平静風浪後，</a:t>
            </a:r>
            <a:endParaRPr lang="en-AU" altLang="zh-TW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對門徒發出一個問題：</a:t>
            </a:r>
            <a:endParaRPr lang="en-AU" altLang="zh-TW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「為什麼膽怯？你們</a:t>
            </a:r>
            <a:endParaRPr lang="en-AU" altLang="zh-TW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還沒有信心嗎？」</a:t>
            </a:r>
            <a:r>
              <a:rPr lang="en-A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(v.40) </a:t>
            </a: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事實上，在遇上人生的</a:t>
            </a:r>
            <a:endParaRPr lang="en-AU" altLang="zh-TW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大風浪時，信心是唯一的工具，使我們迎難而上。就如</a:t>
            </a:r>
            <a:r>
              <a:rPr lang="en-A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Rembrandt 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所畫的油畫，雖然船仍受著大風浪的衝擊，船身傾側，波浪打入船內，而</a:t>
            </a:r>
            <a:r>
              <a:rPr lang="en-A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Rembrandt 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自畫的肖像，仍能從容平穩地站在船的一邊，憑著信心去渡過逆境。</a:t>
            </a:r>
            <a:endParaRPr lang="en-AU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15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425814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5886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逆境中前行的信心</a:t>
            </a:r>
            <a:endParaRPr lang="en-A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75" y="1052736"/>
            <a:ext cx="7772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 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1:8-9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「弟兄們，我們不要你們不曉得，我們從前在亞西亞遭遇苦難，被壓太重，力不能勝，甚至連活命的指望都絕了；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自己心裡也斷定是必死的，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叫我們不靠自己，只靠叫死人復活的神。」</a:t>
            </a:r>
            <a:endParaRPr lang="en-AU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16</a:t>
            </a:r>
            <a:endParaRPr lang="en-AU" sz="1350" dirty="0"/>
          </a:p>
        </p:txBody>
      </p:sp>
      <p:pic>
        <p:nvPicPr>
          <p:cNvPr id="8" name="Picture 4" descr="The goal of our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5824"/>
            <a:ext cx="4381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shall Shelley, D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4016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712968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很多年前，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Marshall Shelley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曾喪失了兩個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孩子，他在 </a:t>
            </a:r>
            <a:r>
              <a:rPr lang="en-AU" sz="3100" b="1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Leadership 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的期刋中曾撰文：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8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在年幼的時候，我就喜歡看小說，而且我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很快就認識到，在小說開頭的幾章中，我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可能會感到一些困惑。當小說引入了新的角色，或在故事中加插了似乎是與整體橋段完全不配合的情節等。有時這些情節很複雜，也對整個故事的發展似乎是沒有任何的意義。</a:t>
            </a:r>
            <a:endParaRPr lang="en-AU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8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但是我學會了繼續閱讀這小說。 為什麼呢？ 因為我知道一位好的作者，一定會在小說結尾時，將每一個情節全部編織在一起。 最終，每個元素都是有它的原因和意義。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sz="8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有時，這種信念必須是要自己著意的選擇。</a:t>
            </a:r>
            <a:endParaRPr lang="en-AU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17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87940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01629"/>
            <a:ext cx="864096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即使我無法解釋為什麼兒子會出現染色體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異常，使他在地球上生活不超過兩分鐘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... 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即使我無法理解為什麼我的女兒必須忍受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兩年嚴重的發育遲緩和持續性癲癇發作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... 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sz="31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我選擇相信，在每本書結束之前， 這位好作者會讓我明白一切。</a:t>
            </a:r>
            <a:endParaRPr lang="en-AU" sz="310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28" y="3342397"/>
            <a:ext cx="874794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人生就好像一本小說，當中有很多的情節，在未讀完整本的小說之先，讀者是不能理解的。但只要我們相信，寫我們一生故事的那位「好作者」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神自己</a:t>
            </a:r>
            <a:r>
              <a:rPr lang="en-A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，祂一定是會把我們一生所發生的事情編織起來，也會讓我們知道，每件發生在我們身上的事情，每一個的環節，都是有神所定的旨意和意義。</a:t>
            </a:r>
            <a:endParaRPr lang="en-A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 descr="Marshall Shelley, D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4016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18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4080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496944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「我必引導你」</a:t>
            </a:r>
            <a:endParaRPr lang="en-AU" sz="34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AU" altLang="zh-TW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 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我有時信心不堅定，看不見半點光明，</a:t>
            </a:r>
            <a:endParaRPr lang="en-AU" altLang="zh-TW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我就舉目仰望耶穌，微聲呼求主引領。</a:t>
            </a:r>
            <a:endParaRPr lang="en-AU" sz="33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tabLst>
                <a:tab pos="538163" algn="l"/>
              </a:tabLst>
            </a:pPr>
            <a:r>
              <a:rPr lang="en-AU" altLang="zh-TW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 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當我心靈疲倦怠惰，日子似太長難過，</a:t>
            </a:r>
            <a:endParaRPr lang="en-AU" sz="33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我就仰望我引領者，立時聽到這妙歌。</a:t>
            </a:r>
            <a:endParaRPr lang="en-AU" sz="33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副歌：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「不要怕，我與你同在，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必引導你不離開，</a:t>
            </a:r>
            <a:br>
              <a:rPr lang="en-A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en-AU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   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不要懼怕怒濤狂波，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牽我手，要信靠我。」</a:t>
            </a:r>
            <a:endParaRPr lang="en-AU" sz="3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3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7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2" descr="SHIP IN ROUGH SEA EDDYSTONE DEVON LIGHTHOUSE SEASCAPE PAINTING ART CANVAS  PRINT | eBay | Seascape paintings, Lighthouse painting, Lighthous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16" y="3502288"/>
            <a:ext cx="3689648" cy="29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2652" y="6504057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19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37459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6327"/>
            <a:ext cx="4896544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「我必引導你」</a:t>
            </a:r>
            <a:endParaRPr lang="en-A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7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75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75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病毒肆虐使人驚慌，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內心起伏難平安。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但知耶穌與我同在，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恩領前進不畏縮。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350" b="1" dirty="0">
                <a:solidFill>
                  <a:srgbClr val="7030A0"/>
                </a:solidFill>
              </a:rPr>
              <a:t> </a:t>
            </a:r>
          </a:p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副歌：</a:t>
            </a:r>
            <a:r>
              <a:rPr lang="en-A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 </a:t>
            </a:r>
          </a:p>
          <a:p>
            <a:r>
              <a:rPr lang="en-A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不要怕，我與你同在，</a:t>
            </a:r>
            <a:endParaRPr lang="en-AU" altLang="zh-TW" sz="3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必引導你不離開，</a:t>
            </a:r>
            <a:endParaRPr lang="en-AU" altLang="zh-TW" sz="3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不要懼怕怒濤狂波，</a:t>
            </a:r>
            <a:endParaRPr lang="en-AU" altLang="zh-TW" sz="3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牽我手，要信靠我。」</a:t>
            </a:r>
            <a:endParaRPr lang="en-AU" sz="34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35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980727"/>
            <a:ext cx="3750755" cy="3750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2440" y="6453336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2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7150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45" y="235901"/>
            <a:ext cx="8634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「耶穌平靜風浪」的神蹟 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(4:35-41) </a:t>
            </a:r>
            <a:endParaRPr lang="en-AU" altLang="zh-TW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「在格拉森醫治被鬼附的人」的神蹟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(5:1-20)</a:t>
            </a:r>
            <a:r>
              <a:rPr lang="en-AU" sz="32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AU" altLang="zh-TW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「使死了的女孩復生和醫治患血漏病女人」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的神蹟 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(5:21-43)</a:t>
            </a:r>
            <a:endParaRPr lang="en-AU" sz="32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42" y="2384326"/>
            <a:ext cx="8640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在三個的神蹟中，表面上好像是在不同的環境下發生，但事實上，都是與「人的生命在困境中受到威脅」有關。</a:t>
            </a:r>
            <a:endParaRPr lang="en-AU" sz="32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02" y="4040308"/>
            <a:ext cx="4588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rgbClr val="FF006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三個的神蹟中，是要讓我們看見主耶穌彰顯和施行醫治拯救的大能，以至三個故事都是有完美的結局。</a:t>
            </a:r>
            <a:endParaRPr lang="en-AU" sz="3200" b="1" dirty="0">
              <a:solidFill>
                <a:srgbClr val="FF00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0" y="4040308"/>
            <a:ext cx="3659700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2440" y="6499445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3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761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k0soulshepherdgxcud.kinstacdn.com/wp-content/uploads/2013/03/The-Storm-on-the-Sea-of-Galilee-Rembrandts-paint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326"/>
            <a:ext cx="504056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79712" y="6388022"/>
            <a:ext cx="535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“The Storm on the Sea of Galilee” Rembrandt (1633)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2440" y="6499445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4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84288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k0soulshepherdgxcud.kinstacdn.com/wp-content/uploads/2013/03/The-Storm-on-the-Sea-of-Galilee-Rembrandts-painti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32220" r="9332" b="14759"/>
          <a:stretch/>
        </p:blipFill>
        <p:spPr bwMode="auto">
          <a:xfrm>
            <a:off x="1403648" y="116632"/>
            <a:ext cx="6264696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32440" y="6499445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5</a:t>
            </a:r>
            <a:endParaRPr lang="en-AU" sz="1350" dirty="0"/>
          </a:p>
        </p:txBody>
      </p:sp>
      <p:sp>
        <p:nvSpPr>
          <p:cNvPr id="3" name="Down Arrow 2"/>
          <p:cNvSpPr/>
          <p:nvPr/>
        </p:nvSpPr>
        <p:spPr>
          <a:xfrm rot="946866">
            <a:off x="4148027" y="3943074"/>
            <a:ext cx="199892" cy="9107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76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335699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我希望透過主耶穌平靜風浪的神蹟，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提醒大家一件很重要的事情，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就是當我們遇著人生大風浪的時侯，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這位創造萬有，掌管萬有的主，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祂並沒有離開我們，祂仍是與我們同在，只要我們持守著信心，神會引領我們走出這個困局。</a:t>
            </a:r>
            <a:endParaRPr lang="en-AU" sz="3200" dirty="0"/>
          </a:p>
        </p:txBody>
      </p:sp>
      <p:pic>
        <p:nvPicPr>
          <p:cNvPr id="5" name="Picture 4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90" y="188640"/>
            <a:ext cx="43408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6499445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6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4822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16632"/>
            <a:ext cx="8555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 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4:35-39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「當那天晚上，耶穌對門徒說：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我們渡到那邊去吧。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門徒離開眾人，耶穌仍在船上，他們就把他一同帶去；也有別的船和他同行。忽然起了暴風，波浪打入船內，甚至船要滿了水。耶穌在船尾上，枕著枕頭睡覺。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門徒叫醒了他，說：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夫子！我們喪命，你不顧嗎？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耶穌醒了，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斥責風，向海說：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住了吧！靜了吧！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風就止住，大大的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平靜了。」</a:t>
            </a:r>
            <a:endParaRPr lang="en-A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6116"/>
            <a:ext cx="4298065" cy="29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7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10467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89" y="155336"/>
            <a:ext cx="8645093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門徒的恐懼合理嗎？</a:t>
            </a:r>
            <a:endParaRPr lang="en-AU" altLang="zh-TW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AU" altLang="zh-TW" sz="1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v.35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記載在當天的晚上，是耶穌</a:t>
            </a:r>
            <a:r>
              <a:rPr lang="zh-TW" altLang="en-US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主動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的向門徒提出：「我們渡到那邊去吧。」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AU" altLang="zh-TW" sz="1125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中文聖經描述「</a:t>
            </a:r>
            <a:r>
              <a:rPr lang="zh-TW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忽然</a:t>
            </a:r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起了暴風」，在原文中並沒有「忽然」，只是形容當他們正渡湖的時侯，大風暴</a:t>
            </a:r>
            <a:r>
              <a:rPr lang="zh-TW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就來了</a:t>
            </a:r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。這大風暴突然的來臨，是這班有經驗的漁夫始料不及</a:t>
            </a:r>
            <a:endParaRPr lang="en-AU" altLang="zh-TW" sz="32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的。所以門徒的恐懼，</a:t>
            </a:r>
            <a:endParaRPr lang="en-AU" altLang="zh-TW" sz="32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是可以理解的。</a:t>
            </a:r>
            <a:endParaRPr lang="en-A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6116"/>
            <a:ext cx="4298065" cy="29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8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3846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20" y="63844"/>
            <a:ext cx="8645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耶穌是否真不顧呢？</a:t>
            </a:r>
            <a:endParaRPr lang="en-AU" altLang="zh-TW" sz="1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img.huffingtonpost.com/asset/5bb7b8aa3c000066000da230.jpeg?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19" y="3886106"/>
            <a:ext cx="3939254" cy="27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320" y="764704"/>
            <a:ext cx="8427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當時船已經裝滿了水，但耶穌還是在船尾上，枕著枕頭睡覺。在這危急關頭，門徒叫醒了他，說：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夫子！我們喪命，你不顧嗎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﹖』</a:t>
            </a:r>
            <a:endParaRPr lang="en-AU" sz="3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227" y="2334364"/>
            <a:ext cx="86926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不要忘記，</a:t>
            </a:r>
            <a:r>
              <a:rPr lang="en-AU" sz="3100" b="1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v.35 </a:t>
            </a:r>
            <a:r>
              <a:rPr lang="zh-TW" altLang="en-US" sz="3100" b="1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告訴我們，是耶穌主動的對門徒說：「</a:t>
            </a:r>
            <a:r>
              <a:rPr lang="zh-TW" altLang="en-US" sz="3100" b="1" u="sng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我們</a:t>
            </a:r>
            <a:r>
              <a:rPr lang="zh-TW" altLang="en-US" sz="3100" b="1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渡到那邊去吧。」請留意主耶穌是用「我們」，並不是「你們」。主耶穌大可以說：「你們先渡到湖的另一邊，</a:t>
            </a:r>
            <a:endParaRPr lang="en-AU" altLang="zh-TW" sz="3100" b="1" dirty="0">
              <a:solidFill>
                <a:srgbClr val="0000CC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0000CC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遲些我再來會你們。」</a:t>
            </a:r>
            <a:endParaRPr lang="en-AU" altLang="zh-TW" sz="3100" b="1" dirty="0">
              <a:solidFill>
                <a:srgbClr val="0000CC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耶穌沒有這樣做，祂原定</a:t>
            </a:r>
            <a:endParaRPr lang="en-AU" altLang="zh-TW" sz="31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的計劃，是要與門徒一起</a:t>
            </a:r>
            <a:endParaRPr lang="en-AU" altLang="zh-TW" sz="31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去到湖的另一邊。</a:t>
            </a:r>
            <a:endParaRPr lang="en-AU" sz="31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1297" y="6538794"/>
            <a:ext cx="4913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/>
              <a:t>9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9266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2448</Words>
  <Application>Microsoft Office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DFKai-SB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Law</dc:creator>
  <cp:lastModifiedBy>Maggie Chu</cp:lastModifiedBy>
  <cp:revision>50</cp:revision>
  <dcterms:created xsi:type="dcterms:W3CDTF">2020-03-27T05:02:14Z</dcterms:created>
  <dcterms:modified xsi:type="dcterms:W3CDTF">2020-11-07T03:10:21Z</dcterms:modified>
</cp:coreProperties>
</file>