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287" r:id="rId2"/>
    <p:sldId id="316" r:id="rId3"/>
    <p:sldId id="346" r:id="rId4"/>
    <p:sldId id="288" r:id="rId5"/>
    <p:sldId id="347" r:id="rId6"/>
    <p:sldId id="348" r:id="rId7"/>
    <p:sldId id="352" r:id="rId8"/>
    <p:sldId id="351" r:id="rId9"/>
    <p:sldId id="350" r:id="rId10"/>
    <p:sldId id="349" r:id="rId11"/>
    <p:sldId id="342" r:id="rId12"/>
    <p:sldId id="353" r:id="rId13"/>
    <p:sldId id="354" r:id="rId14"/>
    <p:sldId id="355" r:id="rId15"/>
    <p:sldId id="358" r:id="rId16"/>
    <p:sldId id="362" r:id="rId17"/>
    <p:sldId id="360" r:id="rId18"/>
    <p:sldId id="361" r:id="rId19"/>
    <p:sldId id="364" r:id="rId20"/>
    <p:sldId id="365" r:id="rId21"/>
    <p:sldId id="363" r:id="rId22"/>
    <p:sldId id="357" r:id="rId23"/>
    <p:sldId id="344" r:id="rId24"/>
    <p:sldId id="260" r:id="rId2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  <p15:guide id="3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3743A-9EE2-426B-A446-51404DF4ECD1}" v="1031" dt="2020-11-21T10:00:27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97" autoAdjust="0"/>
    <p:restoredTop sz="94660"/>
  </p:normalViewPr>
  <p:slideViewPr>
    <p:cSldViewPr>
      <p:cViewPr varScale="1">
        <p:scale>
          <a:sx n="68" d="100"/>
          <a:sy n="68" d="100"/>
        </p:scale>
        <p:origin x="798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77"/>
      </p:cViewPr>
      <p:guideLst>
        <p:guide orient="horz" pos="3127"/>
        <p:guide pos="2142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95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100" y="2"/>
            <a:ext cx="294495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1F98-E9FC-4F44-AEC7-E9BA48B23C54}" type="datetimeFigureOut">
              <a:rPr lang="en-AU" smtClean="0"/>
              <a:pPr/>
              <a:t>28/11/2020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5"/>
            <a:ext cx="2944957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100" y="9428165"/>
            <a:ext cx="2944957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BACF-0377-436A-ABB7-B1F0500BF5E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495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100" y="2"/>
            <a:ext cx="294495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392C-DB47-4F99-B84E-2CF73DC1C976}" type="datetimeFigureOut">
              <a:rPr lang="en-AU" smtClean="0"/>
              <a:pPr/>
              <a:t>28/11/2020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714877"/>
            <a:ext cx="5438464" cy="4467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5"/>
            <a:ext cx="2944957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100" y="9428165"/>
            <a:ext cx="2944957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4C7C-B5AA-4828-B5C2-C6A2BDFFEAE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8371B5-C4C6-4A04-9E8E-66AD731D1E04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03FF-FDF0-46CC-A4AB-5708AF83C45A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98D8-1598-4200-8BDB-1F4D1F42E536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9520-0933-4B42-BF8A-B1CA80D6CC28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70C8-A8F0-4879-843E-8AAC2652C50A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07A-8C72-4678-8CE6-98044DE37C4D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9C25-72C7-44A4-ADFD-2E9F00BF944B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8FB-2FDE-4229-BE97-A01C9F52CEC7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DBAB-EFEB-41FD-8D3B-9FE2C59D489A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9687B73-BD2F-4E48-97B7-9782436E6110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88D8F5-8D8F-4EB2-8CF2-1FC8B5745E97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58842E6-30BF-45CF-8D16-FE9939D4465D}" type="datetime1">
              <a:rPr lang="en-AU" smtClean="0"/>
              <a:pPr/>
              <a:t>28/11/2020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277698"/>
            <a:ext cx="7772400" cy="794244"/>
          </a:xfrm>
        </p:spPr>
        <p:txBody>
          <a:bodyPr>
            <a:normAutofit fontScale="90000"/>
          </a:bodyPr>
          <a:lstStyle/>
          <a:p>
            <a:br>
              <a:rPr lang="en-US" altLang="zh-TW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TW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br>
              <a:rPr lang="en-AU" altLang="zh-TW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zh-TW" alt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詩篇 </a:t>
            </a:r>
            <a:r>
              <a:rPr lang="en-US" altLang="zh-TW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95:1-8</a:t>
            </a:r>
            <a:r>
              <a:rPr lang="zh-TW" altLang="en-US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上</a:t>
            </a:r>
            <a:endParaRPr lang="en-AU"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785786" y="4071942"/>
            <a:ext cx="7772400" cy="1199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成偉邦傳道</a:t>
            </a:r>
            <a:endParaRPr lang="en-US" altLang="zh-TW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TW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22/11/2020 </a:t>
            </a:r>
            <a:r>
              <a:rPr lang="zh-TW" altLang="en-U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雪梨華人基督教會</a:t>
            </a:r>
            <a:endParaRPr lang="en-US" altLang="zh-TW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en-US" altLang="zh-TW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C6B8F-49A5-44AA-967B-7AB6E3EB381C}"/>
              </a:ext>
            </a:extLst>
          </p:cNvPr>
          <p:cNvSpPr txBox="1"/>
          <p:nvPr/>
        </p:nvSpPr>
        <p:spPr>
          <a:xfrm>
            <a:off x="539552" y="2262035"/>
            <a:ext cx="8018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來啊！我們一起敬拜</a:t>
            </a:r>
            <a:endParaRPr lang="en-A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C9D16-8B0B-42C7-8A01-BE31CCE62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>
            <a:normAutofit/>
          </a:bodyPr>
          <a:lstStyle/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3 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因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耶和華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AU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為大神，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為大王，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超乎萬神之上。</a:t>
            </a:r>
            <a:b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4 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地的深處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在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手中，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山的高峰也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屬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b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</a:t>
            </a: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5 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海洋屬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是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造的，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旱地也是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手造成的。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9B1B3-3930-49D7-8B83-D94F8139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22B387-05EC-42FD-A3D5-E05BE47D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神是我的創造主 </a:t>
            </a:r>
            <a:r>
              <a:rPr lang="en-US" altLang="zh-TW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 </a:t>
            </a:r>
            <a:r>
              <a:rPr lang="en-US" altLang="zh-TW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95:3-5)</a:t>
            </a:r>
            <a:endParaRPr lang="en-AU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0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13A9B9-672B-4927-8647-26CFB3812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spcBef>
                <a:spcPts val="60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如果以每一星系有一億星計算，這宇宙共有多達 </a:t>
            </a:r>
            <a:r>
              <a:rPr lang="en-US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200,000,000,000,000,000,000 </a:t>
            </a: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粒星球 </a:t>
            </a:r>
            <a:r>
              <a:rPr lang="en-US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二千萬億粒星體</a:t>
            </a:r>
            <a:r>
              <a:rPr lang="en-US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endParaRPr lang="en-AU" altLang="zh-TW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60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           神竟然 </a:t>
            </a:r>
            <a:r>
              <a:rPr lang="en-US" altLang="zh-TW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“</a:t>
            </a:r>
            <a:r>
              <a:rPr lang="zh-TW" altLang="en-US" sz="4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甘心愛我們</a:t>
            </a:r>
            <a:r>
              <a:rPr lang="en-US" altLang="zh-TW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”</a:t>
            </a: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4BE69-6F64-4EE3-A04C-21A58ACA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E0E177-9471-42DD-8E1B-35ABCD16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神甘心愛我們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14:4)</a:t>
            </a:r>
            <a:endParaRPr lang="en-AU" sz="3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Don't Panic: Your Guide to the Chinese Pronunciation Galaxy">
            <a:extLst>
              <a:ext uri="{FF2B5EF4-FFF2-40B4-BE49-F238E27FC236}">
                <a16:creationId xmlns:a16="http://schemas.microsoft.com/office/drawing/2014/main" id="{5B38F917-EE39-4FA9-9B8E-ADE83DAB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6459"/>
            <a:ext cx="4441032" cy="296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7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C9D16-8B0B-42C7-8A01-BE31CCE62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>
            <a:normAutofit/>
          </a:bodyPr>
          <a:lstStyle/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3 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因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耶和華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AU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為大神，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為大王，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超乎萬神之上。</a:t>
            </a:r>
            <a:b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4 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地的深處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在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手中，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山的高峰也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屬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b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</a:t>
            </a: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5 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海洋屬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是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造的，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2327275" algn="l"/>
                <a:tab pos="3316288" algn="l"/>
                <a:tab pos="5827713" algn="l"/>
              </a:tabLst>
            </a:pPr>
            <a:r>
              <a:rPr lang="en-AU" alt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	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旱地也是</a:t>
            </a:r>
            <a:r>
              <a:rPr lang="en-A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手造成的。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9B1B3-3930-49D7-8B83-D94F8139E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22B387-05EC-42FD-A3D5-E05BE47D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神是我的創造主 </a:t>
            </a:r>
            <a:r>
              <a:rPr lang="en-US" altLang="zh-TW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 </a:t>
            </a:r>
            <a:r>
              <a:rPr lang="en-US" altLang="zh-TW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95:3-5)</a:t>
            </a:r>
            <a:endParaRPr lang="en-AU" sz="3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2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7F9B6-BC2E-4300-AC66-05F164CC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FFE817-8809-4C43-8BEC-A3ADF038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1A2C50-0974-48F5-BE89-C6D015C59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00D78-E2FA-4DAE-8599-34990517E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1784"/>
            <a:ext cx="5238750" cy="3895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A69EB-863F-4F9C-814B-D50A4464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637" y="3546530"/>
            <a:ext cx="5492057" cy="32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88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4C5399-94B2-429E-AA88-188BBDD8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2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zh-TW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2800" b="1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要歌唱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耶和華</a:t>
            </a:r>
            <a:r>
              <a:rPr lang="zh-TW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endParaRPr lang="en-AU" sz="2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zh-TW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要歡呼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拯救的磐石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！</a:t>
            </a:r>
            <a:endParaRPr lang="en-AU" sz="2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2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zh-TW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2800" b="1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要來感謝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zh-TW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endParaRPr lang="en-AU" sz="28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[</a:t>
            </a:r>
            <a:r>
              <a:rPr lang="zh-TW" sz="2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]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用詩歌歡呼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28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！</a:t>
            </a:r>
            <a:endParaRPr lang="en-AU" altLang="zh-TW" sz="28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90CD7-1CA6-47AA-AAC0-C8C08B7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98853-BA2B-4D7C-9F0B-F593FE17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敬拜神的態度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95:1-2)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最知心的朋友(LACAC Chinese Choir) - YouTube">
            <a:extLst>
              <a:ext uri="{FF2B5EF4-FFF2-40B4-BE49-F238E27FC236}">
                <a16:creationId xmlns:a16="http://schemas.microsoft.com/office/drawing/2014/main" id="{1EE7C836-A5B9-4485-B00B-763A6C20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5" y="3690156"/>
            <a:ext cx="473652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983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4C5399-94B2-429E-AA88-188BBDD83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/>
          </a:bodyPr>
          <a:lstStyle/>
          <a:p>
            <a:pPr marL="109728" indent="0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</a:tabLst>
            </a:pPr>
            <a:r>
              <a:rPr lang="zh-TW" altLang="en-US" sz="3200" dirty="0"/>
              <a:t>我們</a:t>
            </a:r>
            <a:r>
              <a:rPr lang="en-AU" altLang="zh-TW" sz="3200" dirty="0"/>
              <a:t>	</a:t>
            </a:r>
            <a:r>
              <a:rPr lang="zh-TW" altLang="en-US" sz="3200" dirty="0"/>
              <a:t>是他</a:t>
            </a:r>
            <a:r>
              <a:rPr lang="en-AU" altLang="zh-TW" sz="3200" dirty="0"/>
              <a:t>	</a:t>
            </a:r>
            <a:r>
              <a:rPr lang="zh-TW" altLang="en-US" sz="3200" b="1" dirty="0">
                <a:solidFill>
                  <a:srgbClr val="7030A0"/>
                </a:solidFill>
              </a:rPr>
              <a:t>草場的羊</a:t>
            </a:r>
            <a:r>
              <a:rPr lang="zh-TW" altLang="en-US" sz="3200" dirty="0"/>
              <a:t>，</a:t>
            </a:r>
            <a:endParaRPr lang="en-AU" altLang="zh-TW" sz="3200" dirty="0"/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</a:tabLst>
            </a:pPr>
            <a:r>
              <a:rPr lang="en-AU" altLang="zh-TW" sz="3200" dirty="0"/>
              <a:t>		</a:t>
            </a:r>
            <a:r>
              <a:rPr lang="zh-TW" altLang="en-US" sz="3200" dirty="0"/>
              <a:t>是他</a:t>
            </a:r>
            <a:r>
              <a:rPr lang="en-AU" altLang="zh-TW" sz="3200" dirty="0"/>
              <a:t>	</a:t>
            </a:r>
            <a:r>
              <a:rPr lang="zh-TW" altLang="en-US" sz="3200" b="1" dirty="0">
                <a:solidFill>
                  <a:srgbClr val="7030A0"/>
                </a:solidFill>
              </a:rPr>
              <a:t>手下的民</a:t>
            </a:r>
            <a:r>
              <a:rPr lang="zh-TW" altLang="en-US" sz="3200" dirty="0"/>
              <a:t>。</a:t>
            </a:r>
            <a:endParaRPr lang="en-AU" altLang="zh-TW" sz="3200" dirty="0"/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</a:tabLst>
            </a:pPr>
            <a:endParaRPr lang="en-A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8225" indent="0" algn="just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  <a:tab pos="3578225" algn="l"/>
              </a:tabLst>
            </a:pP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耶穌說：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羊也聽他的聲音。他按著名叫自己的羊，把羊領出來。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羊也跟著他，因為認得他的聲音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約翰</a:t>
            </a:r>
            <a:r>
              <a:rPr lang="en-US" altLang="zh-TW" sz="2800" dirty="0">
                <a:latin typeface="Calibri" panose="020F0502020204030204" pitchFamily="34" charset="0"/>
                <a:cs typeface="Calibri" panose="020F0502020204030204" pitchFamily="34" charset="0"/>
              </a:rPr>
              <a:t>10:3-4)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90CD7-1CA6-47AA-AAC0-C8C08B7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98853-BA2B-4D7C-9F0B-F593FE17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敬拜神的態度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95:7)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1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4C5399-94B2-429E-AA88-188BBDD83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1328"/>
            <a:ext cx="8689504" cy="5102034"/>
          </a:xfrm>
        </p:spPr>
        <p:txBody>
          <a:bodyPr>
            <a:normAutofit/>
          </a:bodyPr>
          <a:lstStyle/>
          <a:p>
            <a:pPr marL="109728" indent="0">
              <a:spcBef>
                <a:spcPts val="0"/>
              </a:spcBef>
              <a:buNone/>
              <a:tabLst>
                <a:tab pos="630238" algn="l"/>
                <a:tab pos="1530350" algn="l"/>
                <a:tab pos="3398838" algn="l"/>
                <a:tab pos="5922963" algn="l"/>
              </a:tabLst>
            </a:pPr>
            <a:r>
              <a:rPr lang="zh-TW" alt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來啊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，</a:t>
            </a:r>
            <a:endParaRPr lang="en-AU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1530350" algn="l"/>
                <a:tab pos="3398838" algn="l"/>
                <a:tab pos="5922963" algn="l"/>
              </a:tabLst>
            </a:pPr>
            <a:r>
              <a:rPr lang="zh-TW" alt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我們</a:t>
            </a:r>
            <a:r>
              <a:rPr lang="en-AU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要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屈身敬拜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，</a:t>
            </a:r>
            <a:endParaRPr lang="en-AU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630238" algn="l"/>
                <a:tab pos="1530350" algn="l"/>
                <a:tab pos="3398838" algn="l"/>
                <a:tab pos="5922963" algn="l"/>
              </a:tabLst>
            </a:pPr>
            <a:r>
              <a:rPr lang="zh-TW" alt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我們</a:t>
            </a:r>
            <a:r>
              <a:rPr lang="en-AU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要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跪下</a:t>
            </a:r>
            <a:r>
              <a:rPr lang="en-AU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在造我們的</a:t>
            </a:r>
            <a:r>
              <a:rPr lang="en-AU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zh-TW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耶和華面前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！</a:t>
            </a:r>
            <a:endParaRPr lang="en-A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90CD7-1CA6-47AA-AAC0-C8C08B7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98853-BA2B-4D7C-9F0B-F593FE17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敬拜神的態度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95:6)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73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4C5399-94B2-429E-AA88-188BBDD83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</a:tabLst>
            </a:pPr>
            <a:r>
              <a:rPr lang="zh-TW" altLang="en-US" sz="3200" dirty="0"/>
              <a:t>弟兄們，我以神的慈悲勸你們，將身體獻上，當做活祭，是聖潔的，是神所喜悅的，你們如此侍奉乃是理所當然的。</a:t>
            </a: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90CD7-1CA6-47AA-AAC0-C8C08B7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98853-BA2B-4D7C-9F0B-F593FE17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敬拜神的態度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羅馬書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12:1)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105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4C5399-94B2-429E-AA88-188BBDD83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26616"/>
          </a:xfrm>
        </p:spPr>
        <p:txBody>
          <a:bodyPr>
            <a:normAutofit/>
          </a:bodyPr>
          <a:lstStyle/>
          <a:p>
            <a:pPr marL="109728" indent="0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</a:tabLst>
            </a:pPr>
            <a:r>
              <a:rPr lang="zh-TW" altLang="en-US" sz="3200" dirty="0"/>
              <a:t>我們沒有一個人為自己活，也沒有一個人為自己死。我們若活著，是為主而活；若死了，是為主而死。所以，我們或活或死，總是主的人。</a:t>
            </a:r>
            <a:endParaRPr lang="en-AU" altLang="zh-TW" sz="3200" dirty="0"/>
          </a:p>
          <a:p>
            <a:pPr marL="3319463" indent="0">
              <a:spcBef>
                <a:spcPts val="0"/>
              </a:spcBef>
              <a:buNone/>
              <a:tabLst>
                <a:tab pos="630238" algn="l"/>
                <a:tab pos="1792288" algn="l"/>
                <a:tab pos="3500438" algn="l"/>
              </a:tabLst>
            </a:pPr>
            <a:r>
              <a:rPr lang="en-AU" sz="3200" dirty="0"/>
              <a:t>	</a:t>
            </a:r>
            <a:r>
              <a:rPr lang="en-US" altLang="zh-TW" sz="3200" dirty="0"/>
              <a:t>\</a:t>
            </a: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90CD7-1CA6-47AA-AAC0-C8C08B72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298853-BA2B-4D7C-9F0B-F593FE17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敬拜神的態度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羅馬書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14:7-8)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4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627903-1727-422C-BC11-F5CEE23C7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zh-TW" altLang="en-US" sz="3200" dirty="0"/>
              <a:t>星期天主日崇拜結束了</a:t>
            </a: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9C421-702A-4A86-B1F6-F77B386C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D5D40E-A71A-4E04-9CA2-0E06F841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主日崇拜在何時結束？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6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86A517-2E3E-4953-9768-18BF01ED9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555832" cy="5291741"/>
          </a:xfrm>
        </p:spPr>
        <p:txBody>
          <a:bodyPr>
            <a:normAutofit/>
          </a:bodyPr>
          <a:lstStyle/>
          <a:p>
            <a:pPr marL="109728" indent="0">
              <a:buNone/>
              <a:tabLst>
                <a:tab pos="4657725" algn="l"/>
              </a:tabLst>
            </a:pPr>
            <a:r>
              <a:rPr lang="zh-TW" altLang="en-US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你們不可停止聚會，好像那些停止慣了的人，倒要彼此勸勉；既知道</a:t>
            </a:r>
            <a:r>
              <a:rPr lang="en-US" alt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[a]</a:t>
            </a:r>
            <a:r>
              <a:rPr lang="zh-TW" altLang="en-US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那日子臨近，就更當如此。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	</a:t>
            </a:r>
            <a:r>
              <a:rPr lang="en-AU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 (</a:t>
            </a:r>
            <a:r>
              <a:rPr lang="zh-TW" altLang="en-US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來</a:t>
            </a:r>
            <a:r>
              <a:rPr lang="en-AU" altLang="zh-TW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AU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</a:t>
            </a:r>
            <a:r>
              <a:rPr lang="en-US" altLang="zh-TW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0</a:t>
            </a:r>
            <a:r>
              <a:rPr lang="en-AU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:</a:t>
            </a:r>
            <a:r>
              <a:rPr lang="en-US" altLang="zh-TW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25</a:t>
            </a:r>
            <a:r>
              <a:rPr lang="en-AU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8E1DF-A905-4873-B571-888F0CCE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4A5193-9117-4E19-A079-4D77C9DD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你們不可停止聚會</a:t>
            </a:r>
            <a:r>
              <a:rPr lang="en-US" altLang="zh-TW" sz="5000" dirty="0">
                <a:solidFill>
                  <a:schemeClr val="tx1"/>
                </a:solidFill>
              </a:rPr>
              <a:t>……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7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627903-1727-422C-BC11-F5CEE23C7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zh-TW" altLang="en-US" sz="3200" dirty="0"/>
              <a:t>星期天主日崇拜結束了 </a:t>
            </a:r>
            <a:endParaRPr lang="en-AU" altLang="zh-TW" sz="3200" dirty="0"/>
          </a:p>
          <a:p>
            <a:pPr marL="109728" indent="0">
              <a:buNone/>
              <a:tabLst>
                <a:tab pos="1609725" algn="l"/>
              </a:tabLst>
            </a:pPr>
            <a:r>
              <a:rPr lang="en-AU" altLang="zh-TW" sz="3200" dirty="0">
                <a:sym typeface="Wingdings" panose="05000000000000000000" pitchFamily="2" charset="2"/>
              </a:rPr>
              <a:t>	</a:t>
            </a:r>
            <a:r>
              <a:rPr lang="en-US" altLang="zh-TW" sz="3200" dirty="0">
                <a:sym typeface="Wingdings" panose="05000000000000000000" pitchFamily="2" charset="2"/>
              </a:rPr>
              <a:t> </a:t>
            </a:r>
            <a:r>
              <a:rPr lang="zh-TW" altLang="en-US" sz="3200" dirty="0">
                <a:sym typeface="Wingdings" panose="05000000000000000000" pitchFamily="2" charset="2"/>
              </a:rPr>
              <a:t>得著神的話語 </a:t>
            </a:r>
            <a:endParaRPr lang="en-AU" altLang="zh-TW" sz="3200" dirty="0">
              <a:sym typeface="Wingdings" panose="05000000000000000000" pitchFamily="2" charset="2"/>
            </a:endParaRPr>
          </a:p>
          <a:p>
            <a:pPr marL="109728" indent="0">
              <a:buNone/>
              <a:tabLst>
                <a:tab pos="1609725" algn="l"/>
                <a:tab pos="3140075" algn="l"/>
              </a:tabLst>
            </a:pPr>
            <a:r>
              <a:rPr lang="en-AU" altLang="zh-TW" sz="3200" dirty="0">
                <a:sym typeface="Wingdings" panose="05000000000000000000" pitchFamily="2" charset="2"/>
              </a:rPr>
              <a:t>		</a:t>
            </a: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9C421-702A-4A86-B1F6-F77B386C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D5D40E-A71A-4E04-9CA2-0E06F841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主日崇拜在何時結束？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55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627903-1727-422C-BC11-F5CEE23C7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zh-TW" altLang="en-US" sz="3200" dirty="0"/>
              <a:t>星期天主日崇拜結束了 </a:t>
            </a:r>
            <a:endParaRPr lang="en-AU" altLang="zh-TW" sz="3200" dirty="0"/>
          </a:p>
          <a:p>
            <a:pPr marL="109728" indent="0">
              <a:buNone/>
              <a:tabLst>
                <a:tab pos="1609725" algn="l"/>
              </a:tabLst>
            </a:pPr>
            <a:r>
              <a:rPr lang="en-AU" altLang="zh-TW" sz="3200" dirty="0">
                <a:sym typeface="Wingdings" panose="05000000000000000000" pitchFamily="2" charset="2"/>
              </a:rPr>
              <a:t>	</a:t>
            </a:r>
            <a:r>
              <a:rPr lang="en-US" altLang="zh-TW" sz="3200" dirty="0">
                <a:sym typeface="Wingdings" panose="05000000000000000000" pitchFamily="2" charset="2"/>
              </a:rPr>
              <a:t> </a:t>
            </a:r>
            <a:r>
              <a:rPr lang="zh-TW" altLang="en-US" sz="3200" dirty="0">
                <a:sym typeface="Wingdings" panose="05000000000000000000" pitchFamily="2" charset="2"/>
              </a:rPr>
              <a:t>得著神的話語 </a:t>
            </a:r>
            <a:endParaRPr lang="en-AU" altLang="zh-TW" sz="3200" dirty="0">
              <a:sym typeface="Wingdings" panose="05000000000000000000" pitchFamily="2" charset="2"/>
            </a:endParaRPr>
          </a:p>
          <a:p>
            <a:pPr marL="109728" indent="0">
              <a:buNone/>
              <a:tabLst>
                <a:tab pos="1609725" algn="l"/>
                <a:tab pos="3140075" algn="l"/>
              </a:tabLst>
            </a:pPr>
            <a:r>
              <a:rPr lang="en-AU" altLang="zh-TW" sz="3200" dirty="0">
                <a:sym typeface="Wingdings" panose="05000000000000000000" pitchFamily="2" charset="2"/>
              </a:rPr>
              <a:t>		</a:t>
            </a:r>
            <a:r>
              <a:rPr lang="en-US" altLang="zh-TW" sz="3200" dirty="0">
                <a:sym typeface="Wingdings" panose="05000000000000000000" pitchFamily="2" charset="2"/>
              </a:rPr>
              <a:t> </a:t>
            </a:r>
            <a:r>
              <a:rPr lang="zh-TW" altLang="en-US" sz="3200" dirty="0">
                <a:sym typeface="Wingdings" panose="05000000000000000000" pitchFamily="2" charset="2"/>
              </a:rPr>
              <a:t>實踐神的話語</a:t>
            </a:r>
            <a:endParaRPr lang="en-AU" altLang="zh-TW" sz="3200" dirty="0">
              <a:sym typeface="Wingdings" panose="05000000000000000000" pitchFamily="2" charset="2"/>
            </a:endParaRPr>
          </a:p>
          <a:p>
            <a:pPr marL="109728" indent="0">
              <a:buNone/>
              <a:tabLst>
                <a:tab pos="1609725" algn="l"/>
                <a:tab pos="3140075" algn="l"/>
                <a:tab pos="4572000" algn="l"/>
              </a:tabLst>
            </a:pPr>
            <a:r>
              <a:rPr lang="en-AU" altLang="zh-TW" sz="3200" dirty="0">
                <a:sym typeface="Wingdings" panose="05000000000000000000" pitchFamily="2" charset="2"/>
              </a:rPr>
              <a:t>			</a:t>
            </a:r>
            <a:r>
              <a:rPr lang="en-US" altLang="zh-TW" sz="3200" dirty="0">
                <a:sym typeface="Wingdings" panose="05000000000000000000" pitchFamily="2" charset="2"/>
              </a:rPr>
              <a:t> </a:t>
            </a:r>
            <a:r>
              <a:rPr lang="zh-TW" altLang="en-US" sz="3200" dirty="0">
                <a:sym typeface="Wingdings" panose="05000000000000000000" pitchFamily="2" charset="2"/>
              </a:rPr>
              <a:t>下星期崇拜開始</a:t>
            </a:r>
            <a:endParaRPr lang="en-AU" altLang="zh-TW" sz="3200" dirty="0">
              <a:sym typeface="Wingdings" panose="05000000000000000000" pitchFamily="2" charset="2"/>
            </a:endParaRPr>
          </a:p>
          <a:p>
            <a:pPr marL="109728" indent="0">
              <a:buNone/>
            </a:pP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9C421-702A-4A86-B1F6-F77B386C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21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D5D40E-A71A-4E04-9CA2-0E06F841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主日崇拜在何時結束？</a:t>
            </a:r>
            <a:endParaRPr lang="en-AU" sz="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7D57B-AB2F-46DD-A926-A3CD4DC14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33" y="3724633"/>
            <a:ext cx="5616077" cy="304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68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FE8B32-C3CA-4E79-AE66-C7916546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/>
          <a:lstStyle/>
          <a:p>
            <a:r>
              <a:rPr lang="zh-TW" altLang="en-US" sz="3200" dirty="0"/>
              <a:t>以神為中心</a:t>
            </a:r>
            <a:endParaRPr lang="en-AU" altLang="zh-TW" sz="3200" dirty="0"/>
          </a:p>
          <a:p>
            <a:r>
              <a:rPr lang="zh-TW" altLang="en-US" sz="3200" dirty="0"/>
              <a:t>以歌頌開始</a:t>
            </a:r>
            <a:endParaRPr lang="en-AU" altLang="zh-TW" sz="3200" dirty="0"/>
          </a:p>
          <a:p>
            <a:r>
              <a:rPr lang="zh-TW" altLang="en-US" sz="3200" dirty="0"/>
              <a:t>聆聽神的話語</a:t>
            </a:r>
            <a:endParaRPr lang="en-AU" altLang="zh-TW" sz="3200" dirty="0"/>
          </a:p>
          <a:p>
            <a:r>
              <a:rPr lang="zh-TW" altLang="en-US" sz="3200" dirty="0"/>
              <a:t>實踐在神面前的領受</a:t>
            </a:r>
            <a:endParaRPr lang="en-AU" altLang="zh-TW" sz="3200" dirty="0"/>
          </a:p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67BED-83FE-4626-9BEF-8648344F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0B0496-6388-4F84-BBE3-8DF60A0D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崇拜是</a:t>
            </a:r>
            <a:r>
              <a:rPr lang="en-US" altLang="zh-TW" sz="5000" dirty="0">
                <a:solidFill>
                  <a:schemeClr val="tx1"/>
                </a:solidFill>
              </a:rPr>
              <a:t>……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8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CB8198-CF35-4238-9987-10DAEBAF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zh-TW" altLang="en-US" sz="3400" dirty="0"/>
              <a:t>唯願你們今天</a:t>
            </a:r>
            <a:endParaRPr lang="en-AU" altLang="zh-TW" sz="3400" dirty="0"/>
          </a:p>
          <a:p>
            <a:pPr marL="109728" indent="0">
              <a:lnSpc>
                <a:spcPts val="5000"/>
              </a:lnSpc>
              <a:spcBef>
                <a:spcPts val="0"/>
              </a:spcBef>
              <a:buNone/>
            </a:pPr>
            <a:r>
              <a:rPr lang="en-AU" altLang="zh-TW" sz="3400" dirty="0"/>
              <a:t>	</a:t>
            </a:r>
            <a:r>
              <a:rPr lang="zh-TW" altLang="en-US" sz="3400" dirty="0"/>
              <a:t>聽他的話：</a:t>
            </a:r>
            <a:r>
              <a:rPr lang="en-US" altLang="zh-TW" sz="3400" dirty="0"/>
              <a:t>“</a:t>
            </a:r>
            <a:r>
              <a:rPr lang="zh-TW" altLang="en-US" sz="3400" dirty="0"/>
              <a:t>你們不可硬著心，</a:t>
            </a:r>
            <a:r>
              <a:rPr lang="en-US" altLang="zh-TW" sz="3400" dirty="0"/>
              <a:t>……”</a:t>
            </a:r>
            <a:endParaRPr lang="zh-TW" altLang="en-US" sz="3400" dirty="0"/>
          </a:p>
          <a:p>
            <a:pPr marL="109728" indent="0">
              <a:spcBef>
                <a:spcPts val="1200"/>
              </a:spcBef>
              <a:buNone/>
            </a:pPr>
            <a:endParaRPr lang="en-AU" sz="40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BC0F7D-330A-47C9-9492-E85F4E2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23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26B151-2232-4DE5-A133-CBEDAB38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詩人最後的呼籲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95:7</a:t>
            </a:r>
            <a:r>
              <a:rPr lang="zh-TW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下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8</a:t>
            </a:r>
            <a:r>
              <a:rPr lang="zh-TW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上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3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9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540495"/>
          </a:xfrm>
        </p:spPr>
        <p:txBody>
          <a:bodyPr>
            <a:noAutofit/>
          </a:bodyPr>
          <a:lstStyle/>
          <a:p>
            <a:pPr algn="ctr"/>
            <a:r>
              <a:rPr lang="zh-TW" altLang="en-US" sz="12000" dirty="0">
                <a:solidFill>
                  <a:schemeClr val="tx1"/>
                </a:solidFill>
              </a:rPr>
              <a:t>完</a:t>
            </a:r>
            <a:endParaRPr lang="en-AU" sz="12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979FC5-ECB7-45B2-A4F7-E287B2555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1" y="84931"/>
            <a:ext cx="6660232" cy="374638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AFA0A-F026-445D-9F0E-E2C6F5202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45E99-1F3D-45BE-9DF8-B6801EB6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5E1B4C-0A15-4808-9390-B7F01195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07ACD-C62E-4B5C-BE67-1FCB759CE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27984" y="3702050"/>
            <a:ext cx="4716016" cy="30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86A517-2E3E-4953-9768-18BF01ED9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555832" cy="5291741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4657725" algn="l"/>
              </a:tabLst>
            </a:pPr>
            <a:r>
              <a:rPr lang="zh-TW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來啊，我們要向耶和華歌唱，向拯救我們的磐石歡呼！我們要來感謝他，用詩歌向他歡呼！因耶和華為大神，為大王，超乎萬神之上。地的深處在他手中，山的高峰也屬他。</a:t>
            </a:r>
            <a:r>
              <a:rPr lang="en-US" altLang="zh-TW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TW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海洋屬他，是他造的，旱地也是他手造成的。來啊，我們要屈身敬拜，在造我們的耶和華面前跪下！因為他是我們的神，我們是他草場的羊，是他手下的民。唯願你們今天聽他的話： </a:t>
            </a:r>
            <a:r>
              <a:rPr lang="en-US" altLang="zh-TW" sz="3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TW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你們不可硬著心，</a:t>
            </a:r>
            <a:r>
              <a:rPr lang="en-US" altLang="zh-TW" sz="3000" dirty="0">
                <a:latin typeface="Calibri" panose="020F0502020204030204" pitchFamily="34" charset="0"/>
                <a:cs typeface="Calibri" panose="020F0502020204030204" pitchFamily="34" charset="0"/>
              </a:rPr>
              <a:t>……”</a:t>
            </a:r>
            <a:endParaRPr lang="en-AU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8E1DF-A905-4873-B571-888F0CCE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4A5193-9117-4E19-A079-4D77C9DD9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詩篇 </a:t>
            </a:r>
            <a:r>
              <a:rPr lang="en-US" altLang="zh-TW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95:1-8 </a:t>
            </a:r>
            <a:r>
              <a:rPr lang="zh-TW" altLang="en-US" sz="4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上</a:t>
            </a:r>
            <a:endParaRPr lang="en-AU" sz="4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57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87583-3B46-476D-88BF-40540FC18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spcBef>
                <a:spcPts val="1200"/>
              </a:spcBef>
              <a:buNone/>
            </a:pP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來啊，我們要向耶和華歌唱，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spcBef>
                <a:spcPts val="1200"/>
              </a:spcBef>
              <a:buNone/>
            </a:pP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來啊，我們要屈身敬拜，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</a:p>
          <a:p>
            <a:pPr marL="109728" indent="0">
              <a:spcBef>
                <a:spcPts val="1200"/>
              </a:spcBef>
              <a:buNone/>
            </a:pP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zh-TW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下</a:t>
            </a:r>
            <a:r>
              <a:rPr lang="zh-TW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唯願你們今天聽他的話：</a:t>
            </a:r>
            <a:r>
              <a:rPr lang="en-AU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endParaRPr lang="en-A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B03CD-89AD-4922-97AE-C7CDA592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80E252-729A-4ACE-AC11-52A2B2C50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詩篇 </a:t>
            </a:r>
            <a:r>
              <a:rPr lang="en-US" altLang="zh-TW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 </a:t>
            </a:r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篇結構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6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D56F08-F055-491B-BEA3-898506B19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3200" b="1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要歌唱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耶和華</a:t>
            </a:r>
            <a:r>
              <a:rPr lang="zh-TW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要歡呼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拯救的磐石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！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3200" b="1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要來感謝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[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]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用詩歌歡呼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！</a:t>
            </a:r>
            <a:endParaRPr lang="en-AU" altLang="zh-TW" sz="32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endParaRPr lang="en-AU" altLang="zh-TW" sz="3200" dirty="0">
              <a:solidFill>
                <a:srgbClr val="000000"/>
              </a:solidFill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3498850" algn="l"/>
                <a:tab pos="4395788" algn="l"/>
                <a:tab pos="5467350" algn="l"/>
              </a:tabLst>
            </a:pPr>
            <a:r>
              <a:rPr lang="en-AU" altLang="zh-TW" sz="3200" dirty="0"/>
              <a:t>		</a:t>
            </a:r>
            <a:r>
              <a:rPr lang="zh-TW" altLang="en-US" sz="3200" dirty="0"/>
              <a:t>以</a:t>
            </a:r>
            <a:r>
              <a:rPr lang="zh-TW" altLang="en-US" sz="3200" b="1" dirty="0">
                <a:solidFill>
                  <a:srgbClr val="FF0000"/>
                </a:solidFill>
              </a:rPr>
              <a:t>神為中心</a:t>
            </a:r>
            <a:r>
              <a:rPr lang="zh-TW" altLang="en-US" sz="3200" dirty="0"/>
              <a:t>的歡樂歌唱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52ECF-BB96-4C33-ABAA-68F2AB17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137338-34B2-423D-99C8-D9BA5FAA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來，我們一起敬拜！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95:1-2)</a:t>
            </a:r>
            <a:endParaRPr lang="en-AU" sz="3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99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20E6A4-D962-4412-94D6-578717B49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3B57FD-F073-41A5-BE92-06C11714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237EF7-8E98-4208-99C5-9098C5CB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FECA-5CA1-4DEE-8AD5-0B2CF7E2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" y="-28331"/>
            <a:ext cx="4924322" cy="3282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50F25-0D63-4197-946C-A3C7E4DC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349" y="3254550"/>
            <a:ext cx="5475179" cy="32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1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7F9B6-BC2E-4300-AC66-05F164CC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FFE817-8809-4C43-8BEC-A3ADF038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1A2C50-0974-48F5-BE89-C6D015C59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CAFE9D-AEA1-4F2A-8961-E2FAA40A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4" y="178993"/>
            <a:ext cx="4185940" cy="2694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C00D78-E2FA-4DAE-8599-34990517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722" y="101784"/>
            <a:ext cx="5238750" cy="3895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A69EB-863F-4F9C-814B-D50A4464E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637" y="3546530"/>
            <a:ext cx="5492057" cy="32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4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D56F08-F055-491B-BEA3-898506B19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en-AU" sz="3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要歌唱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耶和華， </a:t>
            </a:r>
            <a:endParaRPr lang="en-AU" sz="32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spcBef>
                <a:spcPts val="0"/>
              </a:spcBef>
              <a:spcAft>
                <a:spcPts val="600"/>
              </a:spcAft>
              <a:buNone/>
              <a:tabLst>
                <a:tab pos="1884363" algn="l"/>
                <a:tab pos="4395788" algn="l"/>
                <a:tab pos="5467350" algn="l"/>
              </a:tabLst>
            </a:pP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要歡呼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zh-TW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拯救的磐石！</a:t>
            </a:r>
            <a:endParaRPr lang="en-AU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09728" indent="0">
              <a:buNone/>
              <a:tabLst>
                <a:tab pos="3943350" algn="l"/>
              </a:tabLst>
            </a:pPr>
            <a:r>
              <a:rPr lang="en-AU" sz="3100" dirty="0"/>
              <a:t>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E52ECF-BB96-4C33-ABAA-68F2AB17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137338-34B2-423D-99C8-D9BA5FAA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神是我拯救的磐石 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詩</a:t>
            </a:r>
            <a:r>
              <a:rPr lang="en-US" altLang="zh-TW" sz="3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95:1)</a:t>
            </a:r>
            <a:endParaRPr lang="en-AU" sz="3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7FBBB-051E-460D-A052-9C6B855A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3" y="2660500"/>
            <a:ext cx="3446729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43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9341</TotalTime>
  <Words>1196</Words>
  <Application>Microsoft Office PowerPoint</Application>
  <PresentationFormat>On-screen Show (4:3)</PresentationFormat>
  <Paragraphs>101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Lucida Sans Unicode</vt:lpstr>
      <vt:lpstr>Verdana</vt:lpstr>
      <vt:lpstr>Wingdings 2</vt:lpstr>
      <vt:lpstr>Wingdings 3</vt:lpstr>
      <vt:lpstr>Concourse</vt:lpstr>
      <vt:lpstr>           詩篇 95:1-8上</vt:lpstr>
      <vt:lpstr>你們不可停止聚會……</vt:lpstr>
      <vt:lpstr>PowerPoint Presentation</vt:lpstr>
      <vt:lpstr>詩篇 95:1-8 上</vt:lpstr>
      <vt:lpstr>詩篇 95 篇結構</vt:lpstr>
      <vt:lpstr>來，我們一起敬拜！ (詩95:1-2)</vt:lpstr>
      <vt:lpstr>PowerPoint Presentation</vt:lpstr>
      <vt:lpstr>PowerPoint Presentation</vt:lpstr>
      <vt:lpstr>神是我拯救的磐石 (詩95:1)</vt:lpstr>
      <vt:lpstr>神是我的創造主 (詩 95:3-5)</vt:lpstr>
      <vt:lpstr>神甘心愛我們 (何西阿書 14:4)</vt:lpstr>
      <vt:lpstr>神是我的創造主 (詩 95:3-5)</vt:lpstr>
      <vt:lpstr>PowerPoint Presentation</vt:lpstr>
      <vt:lpstr>敬拜神的態度 (詩 95:1-2)</vt:lpstr>
      <vt:lpstr>敬拜神的態度 (詩 95:7)</vt:lpstr>
      <vt:lpstr>敬拜神的態度 (詩 95:6)</vt:lpstr>
      <vt:lpstr>敬拜神的態度 (羅馬書 12:1)</vt:lpstr>
      <vt:lpstr>敬拜神的態度 (羅馬書 14:7-8)</vt:lpstr>
      <vt:lpstr>主日崇拜在何時結束？</vt:lpstr>
      <vt:lpstr>主日崇拜在何時結束？</vt:lpstr>
      <vt:lpstr>主日崇拜在何時結束？</vt:lpstr>
      <vt:lpstr>崇拜是……</vt:lpstr>
      <vt:lpstr>詩人最後的呼籲 (詩 95:7下 – 8上)</vt:lpstr>
      <vt:lpstr>完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人生的常與無常</dc:title>
  <dc:creator>Eric</dc:creator>
  <cp:lastModifiedBy>Maggie Chu</cp:lastModifiedBy>
  <cp:revision>122</cp:revision>
  <cp:lastPrinted>2020-11-14T21:16:30Z</cp:lastPrinted>
  <dcterms:created xsi:type="dcterms:W3CDTF">2013-10-11T11:36:12Z</dcterms:created>
  <dcterms:modified xsi:type="dcterms:W3CDTF">2020-11-28T00:21:26Z</dcterms:modified>
</cp:coreProperties>
</file>