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87" r:id="rId2"/>
    <p:sldId id="308" r:id="rId3"/>
    <p:sldId id="288" r:id="rId4"/>
    <p:sldId id="290" r:id="rId5"/>
    <p:sldId id="293" r:id="rId6"/>
    <p:sldId id="313" r:id="rId7"/>
    <p:sldId id="297" r:id="rId8"/>
    <p:sldId id="315" r:id="rId9"/>
    <p:sldId id="298" r:id="rId10"/>
    <p:sldId id="299" r:id="rId11"/>
    <p:sldId id="316" r:id="rId12"/>
    <p:sldId id="317" r:id="rId13"/>
    <p:sldId id="319" r:id="rId14"/>
    <p:sldId id="301" r:id="rId15"/>
    <p:sldId id="320" r:id="rId16"/>
    <p:sldId id="318" r:id="rId17"/>
    <p:sldId id="322" r:id="rId18"/>
    <p:sldId id="321" r:id="rId19"/>
    <p:sldId id="324" r:id="rId20"/>
    <p:sldId id="323" r:id="rId21"/>
    <p:sldId id="327" r:id="rId22"/>
    <p:sldId id="325" r:id="rId23"/>
    <p:sldId id="328" r:id="rId24"/>
    <p:sldId id="326" r:id="rId25"/>
    <p:sldId id="329" r:id="rId26"/>
    <p:sldId id="260" r:id="rId27"/>
  </p:sldIdLst>
  <p:sldSz cx="9144000" cy="6858000" type="screen4x3"/>
  <p:notesSz cx="6665913"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guide id="3"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A9A18B-078D-4061-B113-DD6C48F68134}" v="709" dt="2020-11-28T10:12:37.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4" autoAdjust="0"/>
    <p:restoredTop sz="94660"/>
  </p:normalViewPr>
  <p:slideViewPr>
    <p:cSldViewPr>
      <p:cViewPr varScale="1">
        <p:scale>
          <a:sx n="68" d="100"/>
          <a:sy n="68" d="100"/>
        </p:scale>
        <p:origin x="1482" y="60"/>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3240" y="-77"/>
      </p:cViewPr>
      <p:guideLst>
        <p:guide orient="horz" pos="3126"/>
        <p:guide pos="2100"/>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874"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6452" y="0"/>
            <a:ext cx="2887874" cy="496888"/>
          </a:xfrm>
          <a:prstGeom prst="rect">
            <a:avLst/>
          </a:prstGeom>
        </p:spPr>
        <p:txBody>
          <a:bodyPr vert="horz" lIns="91440" tIns="45720" rIns="91440" bIns="45720" rtlCol="0"/>
          <a:lstStyle>
            <a:lvl1pPr algn="r">
              <a:defRPr sz="1200"/>
            </a:lvl1pPr>
          </a:lstStyle>
          <a:p>
            <a:fld id="{F47A1F98-E9FC-4F44-AEC7-E9BA48B23C54}" type="datetimeFigureOut">
              <a:rPr lang="en-AU" smtClean="0"/>
              <a:pPr/>
              <a:t>6/12/2020</a:t>
            </a:fld>
            <a:endParaRPr lang="en-AU"/>
          </a:p>
        </p:txBody>
      </p:sp>
      <p:sp>
        <p:nvSpPr>
          <p:cNvPr id="4" name="Footer Placeholder 3"/>
          <p:cNvSpPr>
            <a:spLocks noGrp="1"/>
          </p:cNvSpPr>
          <p:nvPr>
            <p:ph type="ftr" sz="quarter" idx="2"/>
          </p:nvPr>
        </p:nvSpPr>
        <p:spPr>
          <a:xfrm>
            <a:off x="0" y="9428164"/>
            <a:ext cx="2887874"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6452" y="9428164"/>
            <a:ext cx="2887874" cy="496887"/>
          </a:xfrm>
          <a:prstGeom prst="rect">
            <a:avLst/>
          </a:prstGeom>
        </p:spPr>
        <p:txBody>
          <a:bodyPr vert="horz" lIns="91440" tIns="45720" rIns="91440" bIns="45720" rtlCol="0" anchor="b"/>
          <a:lstStyle>
            <a:lvl1pPr algn="r">
              <a:defRPr sz="1200"/>
            </a:lvl1pPr>
          </a:lstStyle>
          <a:p>
            <a:fld id="{2CCEBACF-0377-436A-ABB7-B1F0500BF5E2}" type="slidenum">
              <a:rPr lang="en-AU" smtClean="0"/>
              <a:pPr/>
              <a:t>‹#›</a:t>
            </a:fld>
            <a:endParaRPr lang="en-A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874"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6452" y="0"/>
            <a:ext cx="2887874" cy="496888"/>
          </a:xfrm>
          <a:prstGeom prst="rect">
            <a:avLst/>
          </a:prstGeom>
        </p:spPr>
        <p:txBody>
          <a:bodyPr vert="horz" lIns="91440" tIns="45720" rIns="91440" bIns="45720" rtlCol="0"/>
          <a:lstStyle>
            <a:lvl1pPr algn="r">
              <a:defRPr sz="1200"/>
            </a:lvl1pPr>
          </a:lstStyle>
          <a:p>
            <a:fld id="{D3E4392C-DB47-4F99-B84E-2CF73DC1C976}" type="datetimeFigureOut">
              <a:rPr lang="en-AU" smtClean="0"/>
              <a:pPr/>
              <a:t>6/12/2020</a:t>
            </a:fld>
            <a:endParaRPr lang="en-AU"/>
          </a:p>
        </p:txBody>
      </p:sp>
      <p:sp>
        <p:nvSpPr>
          <p:cNvPr id="4" name="Slide Image Placeholder 3"/>
          <p:cNvSpPr>
            <a:spLocks noGrp="1" noRot="1" noChangeAspect="1"/>
          </p:cNvSpPr>
          <p:nvPr>
            <p:ph type="sldImg" idx="2"/>
          </p:nvPr>
        </p:nvSpPr>
        <p:spPr>
          <a:xfrm>
            <a:off x="852488" y="744538"/>
            <a:ext cx="4960937"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433" y="4714876"/>
            <a:ext cx="5333048" cy="4467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164"/>
            <a:ext cx="2887874"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6452" y="9428164"/>
            <a:ext cx="2887874" cy="496887"/>
          </a:xfrm>
          <a:prstGeom prst="rect">
            <a:avLst/>
          </a:prstGeom>
        </p:spPr>
        <p:txBody>
          <a:bodyPr vert="horz" lIns="91440" tIns="45720" rIns="91440" bIns="45720" rtlCol="0" anchor="b"/>
          <a:lstStyle>
            <a:lvl1pPr algn="r">
              <a:defRPr sz="1200"/>
            </a:lvl1pPr>
          </a:lstStyle>
          <a:p>
            <a:fld id="{50534C7C-B5AA-4828-B5C2-C6A2BDFFEAE8}" type="slidenum">
              <a:rPr lang="en-AU" smtClean="0"/>
              <a:pPr/>
              <a:t>‹#›</a:t>
            </a:fld>
            <a:endParaRPr lang="en-AU"/>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58371B5-C4C6-4A04-9E8E-66AD731D1E04}" type="datetime1">
              <a:rPr lang="en-AU" smtClean="0"/>
              <a:pPr/>
              <a:t>6/12/2020</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D447282-FEDF-4F11-BD09-F72BE7A5D4F8}"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6703FF-FDF0-46CC-A4AB-5708AF83C45A}" type="datetime1">
              <a:rPr lang="en-AU" smtClean="0"/>
              <a:pPr/>
              <a:t>6/12/2020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FC98D8-1598-4200-8BDB-1F4D1F42E536}" type="datetime1">
              <a:rPr lang="en-AU" smtClean="0"/>
              <a:pPr/>
              <a:t>6/12/2020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3FC9520-0933-4B42-BF8A-B1CA80D6CC28}" type="datetime1">
              <a:rPr lang="en-AU" smtClean="0"/>
              <a:pPr/>
              <a:t>6/12/2020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BAF70C8-A8F0-4879-843E-8AAC2652C50A}" type="datetime1">
              <a:rPr lang="en-AU" smtClean="0"/>
              <a:pPr/>
              <a:t>6/12/2020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47282-FEDF-4F11-BD09-F72BE7A5D4F8}"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FF907A-8C72-4678-8CE6-98044DE37C4D}" type="datetime1">
              <a:rPr lang="en-AU" smtClean="0"/>
              <a:pPr/>
              <a:t>6/12/2020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47282-FEDF-4F11-BD09-F72BE7A5D4F8}" type="slidenum">
              <a:rPr lang="en-AU" smtClean="0"/>
              <a:pPr/>
              <a:t>‹#›</a:t>
            </a:fld>
            <a:endParaRPr lang="en-AU"/>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43E9C25-72C7-44A4-ADFD-2E9F00BF944B}" type="datetime1">
              <a:rPr lang="en-AU" smtClean="0"/>
              <a:pPr/>
              <a:t>6/12/2020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D447282-FEDF-4F11-BD09-F72BE7A5D4F8}"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B9E8FB-2FDE-4229-BE97-A01C9F52CEC7}" type="datetime1">
              <a:rPr lang="en-AU" smtClean="0"/>
              <a:pPr/>
              <a:t>6/12/2020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D447282-FEDF-4F11-BD09-F72BE7A5D4F8}" type="slidenum">
              <a:rPr lang="en-AU" smtClean="0"/>
              <a:pPr/>
              <a:t>‹#›</a:t>
            </a:fld>
            <a:endParaRPr lang="en-AU"/>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EDBAB-EFEB-41FD-8D3B-9FE2C59D489A}" type="datetime1">
              <a:rPr lang="en-AU" smtClean="0"/>
              <a:pPr/>
              <a:t>6/12/2020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D447282-FEDF-4F11-BD09-F72BE7A5D4F8}"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9687B73-BD2F-4E48-97B7-9782436E6110}" type="datetime1">
              <a:rPr lang="en-AU" smtClean="0"/>
              <a:pPr/>
              <a:t>6/12/2020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47282-FEDF-4F11-BD09-F72BE7A5D4F8}"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788D8F5-8D8F-4EB2-8CF2-1FC8B5745E97}" type="datetime1">
              <a:rPr lang="en-AU" smtClean="0"/>
              <a:pPr/>
              <a:t>6/12/2020</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D447282-FEDF-4F11-BD09-F72BE7A5D4F8}"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58842E6-30BF-45CF-8D16-FE9939D4465D}" type="datetime1">
              <a:rPr lang="en-AU" smtClean="0"/>
              <a:pPr/>
              <a:t>6/12/2020</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D447282-FEDF-4F11-BD09-F72BE7A5D4F8}"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1"/>
            <a:ext cx="7772400" cy="1964431"/>
          </a:xfrm>
        </p:spPr>
        <p:txBody>
          <a:bodyPr>
            <a:normAutofit fontScale="90000"/>
          </a:bodyPr>
          <a:lstStyle/>
          <a:p>
            <a:pPr>
              <a:spcBef>
                <a:spcPts val="0"/>
              </a:spcBef>
              <a:spcAft>
                <a:spcPts val="1800"/>
              </a:spcAft>
            </a:pPr>
            <a:r>
              <a:rPr lang="zh-TW" altLang="en-US" sz="6000" dirty="0">
                <a:solidFill>
                  <a:schemeClr val="tx1"/>
                </a:solidFill>
                <a:latin typeface="Calibri" pitchFamily="34" charset="0"/>
                <a:cs typeface="Calibri" pitchFamily="34" charset="0"/>
              </a:rPr>
              <a:t>將臨期第一主日 </a:t>
            </a:r>
            <a:r>
              <a:rPr lang="en-US" altLang="zh-TW" sz="6000" dirty="0">
                <a:solidFill>
                  <a:schemeClr val="tx1"/>
                </a:solidFill>
                <a:latin typeface="Calibri" pitchFamily="34" charset="0"/>
                <a:cs typeface="Calibri" pitchFamily="34" charset="0"/>
              </a:rPr>
              <a:t>-- </a:t>
            </a:r>
            <a:r>
              <a:rPr lang="zh-TW" altLang="en-US" sz="6000" dirty="0">
                <a:solidFill>
                  <a:schemeClr val="tx1"/>
                </a:solidFill>
                <a:latin typeface="Calibri" pitchFamily="34" charset="0"/>
                <a:cs typeface="Calibri" pitchFamily="34" charset="0"/>
              </a:rPr>
              <a:t>盼望</a:t>
            </a:r>
            <a:br>
              <a:rPr lang="en-US" altLang="zh-TW" dirty="0">
                <a:solidFill>
                  <a:schemeClr val="tx1"/>
                </a:solidFill>
                <a:latin typeface="Calibri" pitchFamily="34" charset="0"/>
                <a:cs typeface="Calibri" pitchFamily="34" charset="0"/>
              </a:rPr>
            </a:br>
            <a:r>
              <a:rPr lang="zh-TW" altLang="en-US" sz="4200" dirty="0">
                <a:solidFill>
                  <a:schemeClr val="tx1"/>
                </a:solidFill>
                <a:latin typeface="Calibri" pitchFamily="34" charset="0"/>
                <a:cs typeface="Calibri" pitchFamily="34" charset="0"/>
              </a:rPr>
              <a:t>以賽亞書 </a:t>
            </a:r>
            <a:r>
              <a:rPr lang="en-US" altLang="zh-TW" sz="4200" dirty="0">
                <a:solidFill>
                  <a:schemeClr val="tx1"/>
                </a:solidFill>
                <a:latin typeface="Calibri" pitchFamily="34" charset="0"/>
                <a:cs typeface="Calibri" pitchFamily="34" charset="0"/>
              </a:rPr>
              <a:t>7:1-16</a:t>
            </a:r>
            <a:endParaRPr lang="en-AU" sz="4200" dirty="0">
              <a:solidFill>
                <a:schemeClr val="tx1"/>
              </a:solidFill>
              <a:latin typeface="Calibri" pitchFamily="34" charset="0"/>
              <a:cs typeface="Calibri" pitchFamily="34" charset="0"/>
            </a:endParaRPr>
          </a:p>
        </p:txBody>
      </p:sp>
      <p:sp>
        <p:nvSpPr>
          <p:cNvPr id="2" name="Content Placeholder 1"/>
          <p:cNvSpPr>
            <a:spLocks noGrp="1"/>
          </p:cNvSpPr>
          <p:nvPr>
            <p:ph type="subTitle" idx="1"/>
          </p:nvPr>
        </p:nvSpPr>
        <p:spPr>
          <a:xfrm>
            <a:off x="785786" y="4005064"/>
            <a:ext cx="7772400" cy="1199704"/>
          </a:xfrm>
        </p:spPr>
        <p:txBody>
          <a:bodyPr>
            <a:normAutofit/>
          </a:bodyPr>
          <a:lstStyle/>
          <a:p>
            <a:pPr>
              <a:buNone/>
            </a:pPr>
            <a:r>
              <a:rPr lang="zh-TW" altLang="en-US" sz="3200" b="1" dirty="0">
                <a:solidFill>
                  <a:schemeClr val="tx1"/>
                </a:solidFill>
              </a:rPr>
              <a:t>偉邦傳道</a:t>
            </a:r>
            <a:endParaRPr lang="en-US" altLang="zh-TW" sz="3200" b="1" dirty="0">
              <a:solidFill>
                <a:schemeClr val="tx1"/>
              </a:solidFill>
            </a:endParaRPr>
          </a:p>
          <a:p>
            <a:pPr>
              <a:buNone/>
            </a:pPr>
            <a:r>
              <a:rPr lang="en-US" altLang="zh-TW" sz="3200" dirty="0">
                <a:solidFill>
                  <a:schemeClr val="tx1"/>
                </a:solidFill>
                <a:latin typeface="Calibri" pitchFamily="34" charset="0"/>
                <a:cs typeface="Calibri" pitchFamily="34" charset="0"/>
              </a:rPr>
              <a:t>29/11/2020 </a:t>
            </a:r>
            <a:r>
              <a:rPr lang="en-US" altLang="zh-TW" sz="3200" b="1" dirty="0">
                <a:solidFill>
                  <a:schemeClr val="tx1"/>
                </a:solidFill>
                <a:latin typeface="Calibri" pitchFamily="34" charset="0"/>
                <a:cs typeface="Calibri" pitchFamily="34" charset="0"/>
              </a:rPr>
              <a:t> </a:t>
            </a:r>
            <a:r>
              <a:rPr lang="zh-TW" altLang="en-US" sz="3200" b="1" dirty="0">
                <a:solidFill>
                  <a:schemeClr val="tx1"/>
                </a:solidFill>
                <a:latin typeface="Calibri" pitchFamily="34" charset="0"/>
                <a:cs typeface="Calibri" pitchFamily="34" charset="0"/>
              </a:rPr>
              <a:t>雪梨華人基督教會</a:t>
            </a:r>
            <a:endParaRPr lang="en-US" altLang="zh-TW" sz="3200" b="1" dirty="0">
              <a:solidFill>
                <a:schemeClr val="tx1"/>
              </a:solidFill>
              <a:latin typeface="Calibri" pitchFamily="34" charset="0"/>
              <a:cs typeface="Calibri" pitchFamily="34" charset="0"/>
            </a:endParaRPr>
          </a:p>
          <a:p>
            <a:pPr algn="ctr">
              <a:buNone/>
            </a:pPr>
            <a:endParaRPr lang="en-US" altLang="zh-TW" sz="4800" dirty="0"/>
          </a:p>
        </p:txBody>
      </p:sp>
      <p:sp>
        <p:nvSpPr>
          <p:cNvPr id="3" name="Slide Number Placeholder 2"/>
          <p:cNvSpPr>
            <a:spLocks noGrp="1"/>
          </p:cNvSpPr>
          <p:nvPr>
            <p:ph type="sldNum" sz="quarter" idx="12"/>
          </p:nvPr>
        </p:nvSpPr>
        <p:spPr/>
        <p:txBody>
          <a:bodyPr/>
          <a:lstStyle/>
          <a:p>
            <a:fld id="{1D447282-FEDF-4F11-BD09-F72BE7A5D4F8}" type="slidenum">
              <a:rPr lang="en-AU" smtClean="0"/>
              <a:pPr/>
              <a:t>1</a:t>
            </a:fld>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7313" indent="22225">
              <a:buNone/>
            </a:pPr>
            <a:r>
              <a:rPr lang="en-US" altLang="zh-TW" sz="3200" baseline="30000" dirty="0">
                <a:latin typeface="Calibri" pitchFamily="34" charset="0"/>
                <a:cs typeface="Calibri" pitchFamily="34" charset="0"/>
              </a:rPr>
              <a:t>2 </a:t>
            </a:r>
            <a:r>
              <a:rPr lang="zh-TW" altLang="en-US" sz="3200" dirty="0">
                <a:latin typeface="Calibri" pitchFamily="34" charset="0"/>
                <a:cs typeface="Calibri" pitchFamily="34" charset="0"/>
              </a:rPr>
              <a:t>有人告訴</a:t>
            </a:r>
            <a:r>
              <a:rPr lang="zh-TW" altLang="en-US" sz="3200" u="sng" dirty="0">
                <a:latin typeface="Calibri" pitchFamily="34" charset="0"/>
                <a:cs typeface="Calibri" pitchFamily="34" charset="0"/>
              </a:rPr>
              <a:t>大衛</a:t>
            </a:r>
            <a:r>
              <a:rPr lang="zh-TW" altLang="en-US" sz="3200" dirty="0">
                <a:latin typeface="Calibri" pitchFamily="34" charset="0"/>
                <a:cs typeface="Calibri" pitchFamily="34" charset="0"/>
              </a:rPr>
              <a:t>家說： </a:t>
            </a:r>
            <a:r>
              <a:rPr lang="en-AU" altLang="zh-TW" sz="3200" dirty="0">
                <a:latin typeface="Calibri" pitchFamily="34" charset="0"/>
                <a:cs typeface="Calibri" pitchFamily="34" charset="0"/>
              </a:rPr>
              <a:t>“</a:t>
            </a:r>
            <a:r>
              <a:rPr lang="zh-TW" altLang="en-US" sz="3200" u="sng" dirty="0">
                <a:latin typeface="Calibri" pitchFamily="34" charset="0"/>
                <a:cs typeface="Calibri" pitchFamily="34" charset="0"/>
              </a:rPr>
              <a:t>亞蘭</a:t>
            </a:r>
            <a:r>
              <a:rPr lang="zh-TW" altLang="en-US" sz="3200" dirty="0">
                <a:latin typeface="Calibri" pitchFamily="34" charset="0"/>
                <a:cs typeface="Calibri" pitchFamily="34" charset="0"/>
              </a:rPr>
              <a:t>與</a:t>
            </a:r>
            <a:r>
              <a:rPr lang="zh-TW" altLang="en-US" sz="3200" u="sng" dirty="0">
                <a:latin typeface="Calibri" pitchFamily="34" charset="0"/>
                <a:cs typeface="Calibri" pitchFamily="34" charset="0"/>
              </a:rPr>
              <a:t>以法蓮</a:t>
            </a:r>
            <a:r>
              <a:rPr lang="zh-TW" altLang="en-US" sz="3200" dirty="0">
                <a:latin typeface="Calibri" pitchFamily="34" charset="0"/>
                <a:cs typeface="Calibri" pitchFamily="34" charset="0"/>
              </a:rPr>
              <a:t>已經同盟。</a:t>
            </a:r>
            <a:r>
              <a:rPr lang="en-AU" altLang="zh-TW" sz="3200" dirty="0">
                <a:latin typeface="Calibri" pitchFamily="34" charset="0"/>
                <a:cs typeface="Calibri" pitchFamily="34" charset="0"/>
              </a:rPr>
              <a:t>” </a:t>
            </a:r>
            <a:r>
              <a:rPr lang="zh-TW" altLang="en-US" sz="3200" dirty="0">
                <a:latin typeface="Calibri" pitchFamily="34" charset="0"/>
                <a:cs typeface="Calibri" pitchFamily="34" charset="0"/>
              </a:rPr>
              <a:t>王的心和百姓的</a:t>
            </a:r>
            <a:r>
              <a:rPr lang="zh-TW" altLang="en-US" sz="3200" b="1" dirty="0">
                <a:solidFill>
                  <a:srgbClr val="FF0000"/>
                </a:solidFill>
                <a:latin typeface="Calibri" pitchFamily="34" charset="0"/>
                <a:cs typeface="Calibri" pitchFamily="34" charset="0"/>
              </a:rPr>
              <a:t>心就都跳動</a:t>
            </a:r>
            <a:r>
              <a:rPr lang="zh-TW" altLang="en-US" sz="3200" dirty="0">
                <a:latin typeface="Calibri" pitchFamily="34" charset="0"/>
                <a:cs typeface="Calibri" pitchFamily="34" charset="0"/>
              </a:rPr>
              <a:t>，</a:t>
            </a:r>
            <a:r>
              <a:rPr lang="zh-TW" altLang="en-US" sz="3200" b="1" dirty="0">
                <a:solidFill>
                  <a:srgbClr val="FF0000"/>
                </a:solidFill>
                <a:latin typeface="Calibri" pitchFamily="34" charset="0"/>
                <a:cs typeface="Calibri" pitchFamily="34" charset="0"/>
              </a:rPr>
              <a:t>好像林中的樹被風吹動</a:t>
            </a:r>
            <a:r>
              <a:rPr lang="zh-TW" altLang="en-US" sz="3200" dirty="0">
                <a:latin typeface="Calibri" pitchFamily="34" charset="0"/>
                <a:cs typeface="Calibri" pitchFamily="34" charset="0"/>
              </a:rPr>
              <a:t>一樣。</a:t>
            </a:r>
            <a:endParaRPr lang="en-AU" altLang="zh-TW" sz="3200" dirty="0">
              <a:latin typeface="Calibri" pitchFamily="34" charset="0"/>
              <a:cs typeface="Calibri" pitchFamily="34" charset="0"/>
            </a:endParaRPr>
          </a:p>
          <a:p>
            <a:pPr marL="87313" indent="22225">
              <a:buNone/>
            </a:pPr>
            <a:endParaRPr lang="en-AU" altLang="zh-CN" sz="3200" dirty="0">
              <a:latin typeface="Calibri" pitchFamily="34" charset="0"/>
              <a:cs typeface="Calibri" pitchFamily="34" charset="0"/>
            </a:endParaRPr>
          </a:p>
          <a:p>
            <a:pPr marL="87313" indent="22225">
              <a:buNone/>
            </a:pPr>
            <a:r>
              <a:rPr lang="zh-TW" altLang="en-US" sz="3200" dirty="0">
                <a:latin typeface="Calibri" pitchFamily="34" charset="0"/>
                <a:cs typeface="Calibri" pitchFamily="34" charset="0"/>
              </a:rPr>
              <a:t>風聲鶴唳、草木皆兵、</a:t>
            </a:r>
            <a:br>
              <a:rPr lang="en-AU" altLang="zh-TW" sz="3200" dirty="0">
                <a:latin typeface="Calibri" pitchFamily="34" charset="0"/>
                <a:cs typeface="Calibri" pitchFamily="34" charset="0"/>
              </a:rPr>
            </a:br>
            <a:r>
              <a:rPr lang="zh-TW" altLang="en-US" sz="3200" dirty="0">
                <a:latin typeface="Calibri" pitchFamily="34" charset="0"/>
                <a:cs typeface="Calibri" pitchFamily="34" charset="0"/>
              </a:rPr>
              <a:t>人心惶惶、大難臨頭、</a:t>
            </a:r>
            <a:br>
              <a:rPr lang="en-AU" altLang="zh-TW" sz="3200" dirty="0">
                <a:latin typeface="Calibri" pitchFamily="34" charset="0"/>
                <a:cs typeface="Calibri" pitchFamily="34" charset="0"/>
              </a:rPr>
            </a:br>
            <a:r>
              <a:rPr lang="zh-TW" altLang="en-US" sz="3200" dirty="0">
                <a:latin typeface="Calibri" pitchFamily="34" charset="0"/>
                <a:cs typeface="Calibri" pitchFamily="34" charset="0"/>
              </a:rPr>
              <a:t>前程未卜</a:t>
            </a:r>
            <a:r>
              <a:rPr lang="en-US" altLang="zh-TW" sz="3200" dirty="0">
                <a:latin typeface="Calibri" pitchFamily="34" charset="0"/>
                <a:cs typeface="Calibri" pitchFamily="34" charset="0"/>
              </a:rPr>
              <a:t>……</a:t>
            </a:r>
            <a:endParaRPr lang="zh-CN" altLang="en-US" sz="32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1D447282-FEDF-4F11-BD09-F72BE7A5D4F8}" type="slidenum">
              <a:rPr lang="en-AU" smtClean="0"/>
              <a:pPr/>
              <a:t>10</a:t>
            </a:fld>
            <a:endParaRPr lang="en-AU"/>
          </a:p>
        </p:txBody>
      </p:sp>
      <p:sp>
        <p:nvSpPr>
          <p:cNvPr id="4" name="Title 3"/>
          <p:cNvSpPr>
            <a:spLocks noGrp="1"/>
          </p:cNvSpPr>
          <p:nvPr>
            <p:ph type="title"/>
          </p:nvPr>
        </p:nvSpPr>
        <p:spPr/>
        <p:txBody>
          <a:bodyPr>
            <a:normAutofit/>
          </a:bodyPr>
          <a:lstStyle/>
          <a:p>
            <a:r>
              <a:rPr lang="zh-TW" altLang="en-US" sz="5000" dirty="0">
                <a:solidFill>
                  <a:schemeClr val="tx1"/>
                </a:solidFill>
                <a:latin typeface="Calibri" pitchFamily="34" charset="0"/>
                <a:cs typeface="Calibri" pitchFamily="34" charset="0"/>
              </a:rPr>
              <a:t>還有盼望嗎？</a:t>
            </a:r>
            <a:r>
              <a:rPr lang="en-AU" sz="3500" dirty="0">
                <a:solidFill>
                  <a:schemeClr val="tx1"/>
                </a:solidFill>
                <a:latin typeface="Calibri" pitchFamily="34" charset="0"/>
                <a:cs typeface="Calibri" pitchFamily="34" charset="0"/>
              </a:rPr>
              <a:t>(</a:t>
            </a:r>
            <a:r>
              <a:rPr lang="zh-HK" altLang="en-US" sz="3500" dirty="0">
                <a:solidFill>
                  <a:schemeClr val="tx1"/>
                </a:solidFill>
                <a:latin typeface="Calibri" pitchFamily="34" charset="0"/>
                <a:cs typeface="Calibri" pitchFamily="34" charset="0"/>
              </a:rPr>
              <a:t>賽 </a:t>
            </a:r>
            <a:r>
              <a:rPr lang="en-AU" sz="3500" dirty="0">
                <a:solidFill>
                  <a:schemeClr val="tx1"/>
                </a:solidFill>
                <a:latin typeface="Calibri" pitchFamily="34" charset="0"/>
                <a:cs typeface="Calibri" pitchFamily="34" charset="0"/>
              </a:rPr>
              <a:t>7:</a:t>
            </a:r>
            <a:r>
              <a:rPr lang="en-US" altLang="zh-TW" sz="3500" dirty="0">
                <a:solidFill>
                  <a:schemeClr val="tx1"/>
                </a:solidFill>
                <a:latin typeface="Calibri" pitchFamily="34" charset="0"/>
                <a:cs typeface="Calibri" pitchFamily="34" charset="0"/>
              </a:rPr>
              <a:t>2</a:t>
            </a:r>
            <a:r>
              <a:rPr lang="en-AU" sz="3500" dirty="0">
                <a:solidFill>
                  <a:schemeClr val="tx1"/>
                </a:solidFill>
                <a:latin typeface="Calibri" pitchFamily="34" charset="0"/>
                <a:cs typeface="Calibri" pitchFamily="34" charset="0"/>
              </a:rPr>
              <a:t>)</a:t>
            </a:r>
            <a:endParaRPr lang="zh-CN" altLang="en-US" sz="3500" dirty="0">
              <a:solidFill>
                <a:schemeClr val="tx1"/>
              </a:solidFill>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01080" cy="4948068"/>
          </a:xfrm>
        </p:spPr>
        <p:txBody>
          <a:bodyPr>
            <a:noAutofit/>
          </a:bodyPr>
          <a:lstStyle/>
          <a:p>
            <a:pPr marL="95250" indent="14288">
              <a:spcBef>
                <a:spcPts val="0"/>
              </a:spcBef>
              <a:buNone/>
            </a:pPr>
            <a:r>
              <a:rPr lang="en-AU" sz="3200" baseline="30000" dirty="0">
                <a:latin typeface="Calibri" pitchFamily="34" charset="0"/>
                <a:cs typeface="Calibri" pitchFamily="34" charset="0"/>
              </a:rPr>
              <a:t>3</a:t>
            </a:r>
            <a:r>
              <a:rPr lang="zh-TW" altLang="en-US" sz="3200" dirty="0">
                <a:latin typeface="Calibri" pitchFamily="34" charset="0"/>
                <a:cs typeface="Calibri" pitchFamily="34" charset="0"/>
              </a:rPr>
              <a:t>耶和華對</a:t>
            </a:r>
            <a:r>
              <a:rPr lang="zh-TW" altLang="en-US" sz="3200" u="sng" dirty="0">
                <a:latin typeface="Calibri" pitchFamily="34" charset="0"/>
                <a:cs typeface="Calibri" pitchFamily="34" charset="0"/>
              </a:rPr>
              <a:t>以賽亞</a:t>
            </a:r>
            <a:r>
              <a:rPr lang="zh-TW" altLang="en-US" sz="3200" dirty="0">
                <a:latin typeface="Calibri" pitchFamily="34" charset="0"/>
                <a:cs typeface="Calibri" pitchFamily="34" charset="0"/>
              </a:rPr>
              <a:t>說：「你和你的兒子</a:t>
            </a:r>
            <a:r>
              <a:rPr lang="zh-TW" altLang="en-US" sz="3200" u="sng" dirty="0">
                <a:latin typeface="Calibri" pitchFamily="34" charset="0"/>
                <a:cs typeface="Calibri" pitchFamily="34" charset="0"/>
              </a:rPr>
              <a:t>施亞雅述</a:t>
            </a:r>
            <a:r>
              <a:rPr lang="zh-TW" altLang="en-US" sz="3200" dirty="0">
                <a:latin typeface="Calibri" pitchFamily="34" charset="0"/>
                <a:cs typeface="Calibri" pitchFamily="34" charset="0"/>
              </a:rPr>
              <a:t>出去，</a:t>
            </a:r>
            <a:r>
              <a:rPr lang="zh-TW" altLang="en-US" sz="3200" b="1" dirty="0">
                <a:solidFill>
                  <a:srgbClr val="00B0F0"/>
                </a:solidFill>
                <a:latin typeface="Calibri" pitchFamily="34" charset="0"/>
                <a:cs typeface="Calibri" pitchFamily="34" charset="0"/>
              </a:rPr>
              <a:t>到上池的水溝頭，在漂布地的大路上，去迎接</a:t>
            </a:r>
            <a:r>
              <a:rPr lang="zh-TW" altLang="en-US" sz="3200" b="1" u="sng" dirty="0">
                <a:solidFill>
                  <a:srgbClr val="00B0F0"/>
                </a:solidFill>
                <a:latin typeface="Calibri" pitchFamily="34" charset="0"/>
                <a:cs typeface="Calibri" pitchFamily="34" charset="0"/>
              </a:rPr>
              <a:t>亞哈斯</a:t>
            </a:r>
            <a:r>
              <a:rPr lang="zh-TW" altLang="en-US" sz="3200" dirty="0">
                <a:latin typeface="Calibri" pitchFamily="34" charset="0"/>
                <a:cs typeface="Calibri" pitchFamily="34" charset="0"/>
              </a:rPr>
              <a:t>，</a:t>
            </a:r>
            <a:r>
              <a:rPr lang="en-US" altLang="zh-TW" sz="3200" dirty="0">
                <a:latin typeface="Calibri" pitchFamily="34" charset="0"/>
                <a:cs typeface="Calibri" pitchFamily="34" charset="0"/>
              </a:rPr>
              <a:t>……</a:t>
            </a:r>
            <a:endParaRPr lang="zh-CN" altLang="en-US" sz="32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1D447282-FEDF-4F11-BD09-F72BE7A5D4F8}" type="slidenum">
              <a:rPr lang="en-AU" smtClean="0"/>
              <a:pPr/>
              <a:t>11</a:t>
            </a:fld>
            <a:endParaRPr lang="en-AU"/>
          </a:p>
        </p:txBody>
      </p:sp>
      <p:sp>
        <p:nvSpPr>
          <p:cNvPr id="4" name="Title 3"/>
          <p:cNvSpPr>
            <a:spLocks noGrp="1"/>
          </p:cNvSpPr>
          <p:nvPr>
            <p:ph type="title"/>
          </p:nvPr>
        </p:nvSpPr>
        <p:spPr/>
        <p:txBody>
          <a:bodyPr>
            <a:normAutofit/>
          </a:bodyPr>
          <a:lstStyle/>
          <a:p>
            <a:r>
              <a:rPr lang="zh-TW" altLang="en-US" sz="5000" dirty="0">
                <a:solidFill>
                  <a:schemeClr val="tx1"/>
                </a:solidFill>
                <a:latin typeface="Calibri" pitchFamily="34" charset="0"/>
                <a:cs typeface="Calibri" pitchFamily="34" charset="0"/>
              </a:rPr>
              <a:t>還有盼望嗎？</a:t>
            </a:r>
            <a:r>
              <a:rPr lang="en-AU" sz="3500" dirty="0">
                <a:solidFill>
                  <a:schemeClr val="tx1"/>
                </a:solidFill>
                <a:latin typeface="Calibri" pitchFamily="34" charset="0"/>
                <a:cs typeface="Calibri" pitchFamily="34" charset="0"/>
              </a:rPr>
              <a:t>(</a:t>
            </a:r>
            <a:r>
              <a:rPr lang="zh-HK" altLang="en-US" sz="3500" dirty="0">
                <a:solidFill>
                  <a:schemeClr val="tx1"/>
                </a:solidFill>
                <a:latin typeface="Calibri" pitchFamily="34" charset="0"/>
                <a:cs typeface="Calibri" pitchFamily="34" charset="0"/>
              </a:rPr>
              <a:t>賽 </a:t>
            </a:r>
            <a:r>
              <a:rPr lang="en-AU" sz="3500" dirty="0">
                <a:solidFill>
                  <a:schemeClr val="tx1"/>
                </a:solidFill>
                <a:latin typeface="Calibri" pitchFamily="34" charset="0"/>
                <a:cs typeface="Calibri" pitchFamily="34" charset="0"/>
              </a:rPr>
              <a:t>7:3)</a:t>
            </a:r>
            <a:endParaRPr lang="zh-CN" altLang="en-US" sz="35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49197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01080" cy="4948068"/>
          </a:xfrm>
        </p:spPr>
        <p:txBody>
          <a:bodyPr>
            <a:noAutofit/>
          </a:bodyPr>
          <a:lstStyle/>
          <a:p>
            <a:pPr marL="95250" indent="14288">
              <a:spcBef>
                <a:spcPts val="0"/>
              </a:spcBef>
              <a:buNone/>
            </a:pPr>
            <a:r>
              <a:rPr lang="en-AU" sz="3200" baseline="30000" dirty="0">
                <a:latin typeface="Calibri" pitchFamily="34" charset="0"/>
                <a:cs typeface="Calibri" pitchFamily="34" charset="0"/>
              </a:rPr>
              <a:t>3</a:t>
            </a:r>
            <a:r>
              <a:rPr lang="zh-TW" altLang="en-US" sz="3200" dirty="0">
                <a:latin typeface="Calibri" pitchFamily="34" charset="0"/>
                <a:cs typeface="Calibri" pitchFamily="34" charset="0"/>
              </a:rPr>
              <a:t>耶和華對以賽亞說：</a:t>
            </a:r>
            <a:r>
              <a:rPr lang="en-US" altLang="zh-TW" sz="3200" dirty="0">
                <a:latin typeface="Calibri" pitchFamily="34" charset="0"/>
                <a:cs typeface="Calibri" pitchFamily="34" charset="0"/>
              </a:rPr>
              <a:t>“</a:t>
            </a:r>
            <a:r>
              <a:rPr lang="zh-TW" altLang="en-US" sz="3200" dirty="0">
                <a:latin typeface="Calibri" pitchFamily="34" charset="0"/>
                <a:cs typeface="Calibri" pitchFamily="34" charset="0"/>
              </a:rPr>
              <a:t>你和你的兒子施亞雅述出去，</a:t>
            </a:r>
            <a:r>
              <a:rPr lang="en-US" altLang="zh-TW" sz="3200" dirty="0">
                <a:latin typeface="Calibri" pitchFamily="34" charset="0"/>
                <a:cs typeface="Calibri" pitchFamily="34" charset="0"/>
              </a:rPr>
              <a:t>…… </a:t>
            </a:r>
            <a:r>
              <a:rPr lang="en-AU" sz="3200" baseline="30000" dirty="0">
                <a:latin typeface="Calibri" pitchFamily="34" charset="0"/>
                <a:cs typeface="Calibri" pitchFamily="34" charset="0"/>
              </a:rPr>
              <a:t>4</a:t>
            </a:r>
            <a:r>
              <a:rPr lang="zh-TW" altLang="en-US" sz="3200" dirty="0">
                <a:latin typeface="Calibri" pitchFamily="34" charset="0"/>
                <a:cs typeface="Calibri" pitchFamily="34" charset="0"/>
              </a:rPr>
              <a:t>對他說：</a:t>
            </a:r>
            <a:r>
              <a:rPr lang="en-US" altLang="zh-TW" sz="3200" dirty="0">
                <a:latin typeface="Calibri" pitchFamily="34" charset="0"/>
                <a:cs typeface="Calibri" pitchFamily="34" charset="0"/>
              </a:rPr>
              <a:t>‘</a:t>
            </a:r>
            <a:r>
              <a:rPr lang="zh-TW" altLang="en-US" sz="3200" dirty="0">
                <a:latin typeface="Calibri" pitchFamily="34" charset="0"/>
                <a:cs typeface="Calibri" pitchFamily="34" charset="0"/>
              </a:rPr>
              <a:t>你要謹慎安靜，不要因亞蘭王利汛和利瑪利的兒子這兩個</a:t>
            </a:r>
            <a:r>
              <a:rPr lang="zh-TW" altLang="en-US" sz="3200" b="1" dirty="0">
                <a:solidFill>
                  <a:srgbClr val="FF0000"/>
                </a:solidFill>
                <a:latin typeface="Calibri" pitchFamily="34" charset="0"/>
                <a:cs typeface="Calibri" pitchFamily="34" charset="0"/>
              </a:rPr>
              <a:t>冒煙的火把頭</a:t>
            </a:r>
            <a:r>
              <a:rPr lang="zh-TW" altLang="en-US" sz="3200" dirty="0">
                <a:latin typeface="Calibri" pitchFamily="34" charset="0"/>
                <a:cs typeface="Calibri" pitchFamily="34" charset="0"/>
              </a:rPr>
              <a:t>所發的烈怒害怕，也不要心裡膽怯。</a:t>
            </a:r>
            <a:r>
              <a:rPr lang="en-US" altLang="zh-TW" sz="3200" dirty="0">
                <a:latin typeface="Calibri" pitchFamily="34" charset="0"/>
                <a:cs typeface="Calibri" pitchFamily="34" charset="0"/>
              </a:rPr>
              <a:t>……</a:t>
            </a:r>
            <a:endParaRPr lang="zh-CN" altLang="en-US" sz="32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1D447282-FEDF-4F11-BD09-F72BE7A5D4F8}" type="slidenum">
              <a:rPr lang="en-AU" smtClean="0"/>
              <a:pPr/>
              <a:t>12</a:t>
            </a:fld>
            <a:endParaRPr lang="en-AU"/>
          </a:p>
        </p:txBody>
      </p:sp>
      <p:sp>
        <p:nvSpPr>
          <p:cNvPr id="4" name="Title 3"/>
          <p:cNvSpPr>
            <a:spLocks noGrp="1"/>
          </p:cNvSpPr>
          <p:nvPr>
            <p:ph type="title"/>
          </p:nvPr>
        </p:nvSpPr>
        <p:spPr/>
        <p:txBody>
          <a:bodyPr>
            <a:normAutofit/>
          </a:bodyPr>
          <a:lstStyle/>
          <a:p>
            <a:r>
              <a:rPr lang="zh-TW" altLang="en-US" sz="5000" dirty="0">
                <a:solidFill>
                  <a:schemeClr val="tx1"/>
                </a:solidFill>
                <a:latin typeface="Calibri" pitchFamily="34" charset="0"/>
                <a:cs typeface="Calibri" pitchFamily="34" charset="0"/>
              </a:rPr>
              <a:t>還是有盼望！</a:t>
            </a:r>
            <a:r>
              <a:rPr lang="en-AU" sz="3500" dirty="0">
                <a:solidFill>
                  <a:schemeClr val="tx1"/>
                </a:solidFill>
                <a:latin typeface="Calibri" pitchFamily="34" charset="0"/>
                <a:cs typeface="Calibri" pitchFamily="34" charset="0"/>
              </a:rPr>
              <a:t>(</a:t>
            </a:r>
            <a:r>
              <a:rPr lang="zh-HK" altLang="en-US" sz="3500" dirty="0">
                <a:solidFill>
                  <a:schemeClr val="tx1"/>
                </a:solidFill>
                <a:latin typeface="Calibri" pitchFamily="34" charset="0"/>
                <a:cs typeface="Calibri" pitchFamily="34" charset="0"/>
              </a:rPr>
              <a:t>賽 </a:t>
            </a:r>
            <a:r>
              <a:rPr lang="en-AU" sz="3500" dirty="0">
                <a:solidFill>
                  <a:schemeClr val="tx1"/>
                </a:solidFill>
                <a:latin typeface="Calibri" pitchFamily="34" charset="0"/>
                <a:cs typeface="Calibri" pitchFamily="34" charset="0"/>
              </a:rPr>
              <a:t>7:3-</a:t>
            </a:r>
            <a:r>
              <a:rPr lang="en-US" altLang="zh-TW" sz="3500" dirty="0">
                <a:solidFill>
                  <a:schemeClr val="tx1"/>
                </a:solidFill>
                <a:latin typeface="Calibri" pitchFamily="34" charset="0"/>
                <a:cs typeface="Calibri" pitchFamily="34" charset="0"/>
              </a:rPr>
              <a:t>4</a:t>
            </a:r>
            <a:r>
              <a:rPr lang="en-AU" sz="3500" dirty="0">
                <a:solidFill>
                  <a:schemeClr val="tx1"/>
                </a:solidFill>
                <a:latin typeface="Calibri" pitchFamily="34" charset="0"/>
                <a:cs typeface="Calibri" pitchFamily="34" charset="0"/>
              </a:rPr>
              <a:t>)</a:t>
            </a:r>
            <a:endParaRPr lang="zh-CN" altLang="en-US" sz="35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05898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01080" cy="4948068"/>
          </a:xfrm>
        </p:spPr>
        <p:txBody>
          <a:bodyPr>
            <a:noAutofit/>
          </a:bodyPr>
          <a:lstStyle/>
          <a:p>
            <a:pPr marL="95250" indent="14288">
              <a:spcBef>
                <a:spcPts val="0"/>
              </a:spcBef>
              <a:buNone/>
            </a:pPr>
            <a:r>
              <a:rPr lang="en-AU" sz="3200" baseline="30000" dirty="0">
                <a:latin typeface="Calibri" panose="020F0502020204030204" pitchFamily="34" charset="0"/>
                <a:cs typeface="Calibri" pitchFamily="34" charset="0"/>
              </a:rPr>
              <a:t>3</a:t>
            </a:r>
            <a:r>
              <a:rPr lang="zh-TW" altLang="en-US" sz="3200" dirty="0">
                <a:latin typeface="Calibri" panose="020F0502020204030204" pitchFamily="34" charset="0"/>
                <a:cs typeface="Calibri" pitchFamily="34" charset="0"/>
              </a:rPr>
              <a:t>耶和華對以賽亞說：</a:t>
            </a:r>
            <a:r>
              <a:rPr lang="en-US" altLang="zh-TW" sz="3200" dirty="0">
                <a:latin typeface="Calibri" panose="020F0502020204030204" pitchFamily="34" charset="0"/>
                <a:cs typeface="Calibri" pitchFamily="34" charset="0"/>
              </a:rPr>
              <a:t>“</a:t>
            </a:r>
            <a:r>
              <a:rPr lang="zh-TW" altLang="en-US" sz="3200" dirty="0">
                <a:latin typeface="Calibri" panose="020F0502020204030204" pitchFamily="34" charset="0"/>
                <a:cs typeface="Calibri" pitchFamily="34" charset="0"/>
              </a:rPr>
              <a:t>你和你的兒子施亞雅述出去，</a:t>
            </a:r>
            <a:r>
              <a:rPr lang="en-US" altLang="zh-TW" sz="3200" dirty="0">
                <a:latin typeface="Calibri" panose="020F0502020204030204" pitchFamily="34" charset="0"/>
                <a:cs typeface="Calibri" pitchFamily="34" charset="0"/>
              </a:rPr>
              <a:t>…… </a:t>
            </a:r>
            <a:r>
              <a:rPr lang="en-AU" sz="3200" baseline="30000" dirty="0">
                <a:latin typeface="Calibri" panose="020F0502020204030204" pitchFamily="34" charset="0"/>
                <a:cs typeface="Calibri" pitchFamily="34" charset="0"/>
              </a:rPr>
              <a:t>4</a:t>
            </a:r>
            <a:r>
              <a:rPr lang="zh-TW" altLang="en-US" sz="3200" dirty="0">
                <a:latin typeface="Calibri" panose="020F0502020204030204" pitchFamily="34" charset="0"/>
                <a:cs typeface="Calibri" pitchFamily="34" charset="0"/>
              </a:rPr>
              <a:t>對他</a:t>
            </a:r>
            <a:r>
              <a:rPr lang="en-AU" altLang="zh-TW" sz="3200" dirty="0">
                <a:latin typeface="Calibri" panose="020F0502020204030204" pitchFamily="34" charset="0"/>
                <a:cs typeface="Calibri" pitchFamily="34" charset="0"/>
              </a:rPr>
              <a:t>(</a:t>
            </a:r>
            <a:r>
              <a:rPr lang="zh-TW" altLang="en-US" sz="3200" dirty="0">
                <a:latin typeface="Calibri" panose="020F0502020204030204" pitchFamily="34" charset="0"/>
                <a:cs typeface="Calibri" pitchFamily="34" charset="0"/>
              </a:rPr>
              <a:t>亞哈斯</a:t>
            </a:r>
            <a:r>
              <a:rPr lang="en-US" altLang="zh-TW" sz="3200" dirty="0">
                <a:latin typeface="Calibri" panose="020F0502020204030204" pitchFamily="34" charset="0"/>
                <a:cs typeface="Calibri" pitchFamily="34" charset="0"/>
              </a:rPr>
              <a:t>)</a:t>
            </a:r>
            <a:r>
              <a:rPr lang="zh-TW" altLang="en-US" sz="3200" dirty="0">
                <a:latin typeface="Calibri" panose="020F0502020204030204" pitchFamily="34" charset="0"/>
                <a:cs typeface="Calibri" pitchFamily="34" charset="0"/>
              </a:rPr>
              <a:t>說：</a:t>
            </a:r>
            <a:r>
              <a:rPr lang="en-US" altLang="zh-TW" sz="3200" dirty="0">
                <a:latin typeface="Calibri" panose="020F0502020204030204" pitchFamily="34" charset="0"/>
                <a:cs typeface="Calibri" pitchFamily="34" charset="0"/>
              </a:rPr>
              <a:t>‘</a:t>
            </a:r>
            <a:r>
              <a:rPr lang="zh-TW" altLang="en-US" sz="3200" b="1" dirty="0">
                <a:solidFill>
                  <a:srgbClr val="FF0000"/>
                </a:solidFill>
                <a:latin typeface="Calibri" panose="020F0502020204030204" pitchFamily="34" charset="0"/>
                <a:cs typeface="Calibri" pitchFamily="34" charset="0"/>
              </a:rPr>
              <a:t>你要謹慎安靜</a:t>
            </a:r>
            <a:r>
              <a:rPr lang="zh-TW" altLang="en-US" sz="3200" dirty="0">
                <a:latin typeface="Calibri" panose="020F0502020204030204" pitchFamily="34" charset="0"/>
                <a:cs typeface="Calibri" pitchFamily="34" charset="0"/>
              </a:rPr>
              <a:t>，不要因亞蘭王利汛和利瑪利的兒子這兩個冒煙的火把頭所發的烈怒害怕，</a:t>
            </a:r>
            <a:br>
              <a:rPr lang="en-AU" altLang="zh-TW" sz="3200" dirty="0">
                <a:latin typeface="Calibri" panose="020F0502020204030204" pitchFamily="34" charset="0"/>
                <a:cs typeface="Calibri" pitchFamily="34" charset="0"/>
              </a:rPr>
            </a:br>
            <a:r>
              <a:rPr lang="zh-TW" altLang="en-US" sz="3200" dirty="0">
                <a:latin typeface="Calibri" panose="020F0502020204030204" pitchFamily="34" charset="0"/>
                <a:cs typeface="Calibri" pitchFamily="34" charset="0"/>
              </a:rPr>
              <a:t>也</a:t>
            </a:r>
            <a:r>
              <a:rPr lang="zh-TW" altLang="en-US" sz="3200" b="1" dirty="0">
                <a:solidFill>
                  <a:srgbClr val="FF0000"/>
                </a:solidFill>
                <a:latin typeface="Calibri" panose="020F0502020204030204" pitchFamily="34" charset="0"/>
                <a:cs typeface="Calibri" pitchFamily="34" charset="0"/>
              </a:rPr>
              <a:t>不要心裡膽怯</a:t>
            </a:r>
            <a:r>
              <a:rPr lang="zh-TW" altLang="en-US" sz="3200" dirty="0">
                <a:latin typeface="Calibri" panose="020F0502020204030204" pitchFamily="34" charset="0"/>
                <a:cs typeface="Calibri" pitchFamily="34" charset="0"/>
              </a:rPr>
              <a:t>。</a:t>
            </a:r>
            <a:r>
              <a:rPr lang="en-US" altLang="zh-TW" sz="3200" dirty="0">
                <a:latin typeface="Calibri" panose="020F0502020204030204" pitchFamily="34" charset="0"/>
                <a:cs typeface="Calibri" pitchFamily="34" charset="0"/>
              </a:rPr>
              <a:t>…… </a:t>
            </a:r>
            <a:r>
              <a:rPr lang="zh-TW" altLang="en-US" sz="3200" dirty="0">
                <a:latin typeface="Calibri" panose="020F0502020204030204" pitchFamily="34" charset="0"/>
                <a:cs typeface="Calibri" pitchFamily="34" charset="0"/>
              </a:rPr>
              <a:t>這</a:t>
            </a:r>
            <a:br>
              <a:rPr lang="en-AU" altLang="zh-TW" sz="3200" dirty="0">
                <a:latin typeface="Calibri" panose="020F0502020204030204" pitchFamily="34" charset="0"/>
                <a:cs typeface="Calibri" pitchFamily="34" charset="0"/>
              </a:rPr>
            </a:br>
            <a:r>
              <a:rPr lang="zh-TW" altLang="en-US" sz="3200" dirty="0">
                <a:latin typeface="Calibri" panose="020F0502020204030204" pitchFamily="34" charset="0"/>
                <a:cs typeface="Calibri" pitchFamily="34" charset="0"/>
              </a:rPr>
              <a:t>所謀的必立不住，也不</a:t>
            </a:r>
            <a:br>
              <a:rPr lang="en-AU" altLang="zh-TW" sz="3200" dirty="0">
                <a:latin typeface="Calibri" panose="020F0502020204030204" pitchFamily="34" charset="0"/>
                <a:cs typeface="Calibri" pitchFamily="34" charset="0"/>
              </a:rPr>
            </a:br>
            <a:r>
              <a:rPr lang="zh-TW" altLang="en-US" sz="3200" dirty="0">
                <a:latin typeface="Calibri" panose="020F0502020204030204" pitchFamily="34" charset="0"/>
                <a:cs typeface="Calibri" pitchFamily="34" charset="0"/>
              </a:rPr>
              <a:t>得成就。</a:t>
            </a:r>
            <a:r>
              <a:rPr lang="en-AU" altLang="zh-TW" sz="3200" baseline="30000" dirty="0">
                <a:latin typeface="Calibri" panose="020F0502020204030204" pitchFamily="34" charset="0"/>
                <a:cs typeface="Calibri" pitchFamily="34" charset="0"/>
              </a:rPr>
              <a:t>9</a:t>
            </a:r>
            <a:r>
              <a:rPr lang="en-US" altLang="zh-TW" sz="3200" dirty="0">
                <a:latin typeface="Calibri" panose="020F0502020204030204" pitchFamily="34" charset="0"/>
                <a:cs typeface="Calibri" pitchFamily="34" charset="0"/>
              </a:rPr>
              <a:t>……</a:t>
            </a:r>
            <a:r>
              <a:rPr lang="zh-TW" altLang="en-US" sz="3200" b="1" dirty="0">
                <a:solidFill>
                  <a:srgbClr val="7030A0"/>
                </a:solidFill>
                <a:latin typeface="Calibri" panose="020F0502020204030204" pitchFamily="34" charset="0"/>
                <a:cs typeface="Calibri" pitchFamily="34" charset="0"/>
              </a:rPr>
              <a:t>你們若是不</a:t>
            </a:r>
            <a:br>
              <a:rPr lang="en-AU" altLang="zh-TW" sz="3200" b="1" dirty="0">
                <a:solidFill>
                  <a:srgbClr val="7030A0"/>
                </a:solidFill>
                <a:latin typeface="Calibri" panose="020F0502020204030204" pitchFamily="34" charset="0"/>
                <a:cs typeface="Calibri" pitchFamily="34" charset="0"/>
              </a:rPr>
            </a:br>
            <a:r>
              <a:rPr lang="zh-TW" altLang="en-US" sz="3200" b="1" dirty="0">
                <a:solidFill>
                  <a:srgbClr val="7030A0"/>
                </a:solidFill>
                <a:latin typeface="Calibri" panose="020F0502020204030204" pitchFamily="34" charset="0"/>
                <a:cs typeface="Calibri" pitchFamily="34" charset="0"/>
              </a:rPr>
              <a:t>信，定然不得立穩</a:t>
            </a:r>
            <a:r>
              <a:rPr lang="zh-TW" altLang="en-US" sz="3200" dirty="0">
                <a:latin typeface="Calibri" panose="020F0502020204030204" pitchFamily="34" charset="0"/>
                <a:cs typeface="Calibri" pitchFamily="34" charset="0"/>
              </a:rPr>
              <a:t>。</a:t>
            </a:r>
            <a:r>
              <a:rPr lang="en-AU" altLang="zh-TW" sz="3200" dirty="0">
                <a:latin typeface="Calibri" panose="020F0502020204030204" pitchFamily="34" charset="0"/>
                <a:cs typeface="Calibri" pitchFamily="34" charset="0"/>
              </a:rPr>
              <a:t>’……</a:t>
            </a:r>
            <a:endParaRPr lang="zh-CN" altLang="en-US" sz="3200" dirty="0">
              <a:latin typeface="Calibri" panose="020F0502020204030204" pitchFamily="34" charset="0"/>
              <a:cs typeface="Calibri" pitchFamily="34" charset="0"/>
            </a:endParaRPr>
          </a:p>
        </p:txBody>
      </p:sp>
      <p:sp>
        <p:nvSpPr>
          <p:cNvPr id="3" name="Slide Number Placeholder 2"/>
          <p:cNvSpPr>
            <a:spLocks noGrp="1"/>
          </p:cNvSpPr>
          <p:nvPr>
            <p:ph type="sldNum" sz="quarter" idx="12"/>
          </p:nvPr>
        </p:nvSpPr>
        <p:spPr/>
        <p:txBody>
          <a:bodyPr/>
          <a:lstStyle/>
          <a:p>
            <a:fld id="{1D447282-FEDF-4F11-BD09-F72BE7A5D4F8}" type="slidenum">
              <a:rPr lang="en-AU" smtClean="0"/>
              <a:pPr/>
              <a:t>13</a:t>
            </a:fld>
            <a:endParaRPr lang="en-AU"/>
          </a:p>
        </p:txBody>
      </p:sp>
      <p:sp>
        <p:nvSpPr>
          <p:cNvPr id="4" name="Title 3"/>
          <p:cNvSpPr>
            <a:spLocks noGrp="1"/>
          </p:cNvSpPr>
          <p:nvPr>
            <p:ph type="title"/>
          </p:nvPr>
        </p:nvSpPr>
        <p:spPr/>
        <p:txBody>
          <a:bodyPr>
            <a:normAutofit/>
          </a:bodyPr>
          <a:lstStyle/>
          <a:p>
            <a:r>
              <a:rPr lang="zh-TW" altLang="en-US" sz="5000" dirty="0">
                <a:solidFill>
                  <a:schemeClr val="tx1"/>
                </a:solidFill>
                <a:latin typeface="Calibri" pitchFamily="34" charset="0"/>
                <a:cs typeface="Calibri" pitchFamily="34" charset="0"/>
              </a:rPr>
              <a:t>盼望在乎神 </a:t>
            </a:r>
            <a:r>
              <a:rPr lang="en-AU" sz="3500" dirty="0">
                <a:solidFill>
                  <a:schemeClr val="tx1"/>
                </a:solidFill>
                <a:latin typeface="Calibri" pitchFamily="34" charset="0"/>
                <a:cs typeface="Calibri" pitchFamily="34" charset="0"/>
              </a:rPr>
              <a:t>(</a:t>
            </a:r>
            <a:r>
              <a:rPr lang="zh-HK" altLang="en-US" sz="3500" dirty="0">
                <a:solidFill>
                  <a:schemeClr val="tx1"/>
                </a:solidFill>
                <a:latin typeface="Calibri" pitchFamily="34" charset="0"/>
                <a:cs typeface="Calibri" pitchFamily="34" charset="0"/>
              </a:rPr>
              <a:t>賽 </a:t>
            </a:r>
            <a:r>
              <a:rPr lang="en-AU" sz="3500" dirty="0">
                <a:solidFill>
                  <a:schemeClr val="tx1"/>
                </a:solidFill>
                <a:latin typeface="Calibri" pitchFamily="34" charset="0"/>
                <a:cs typeface="Calibri" pitchFamily="34" charset="0"/>
              </a:rPr>
              <a:t>7:3-</a:t>
            </a:r>
            <a:r>
              <a:rPr lang="en-US" altLang="zh-TW" sz="3500" dirty="0">
                <a:solidFill>
                  <a:schemeClr val="tx1"/>
                </a:solidFill>
                <a:latin typeface="Calibri" pitchFamily="34" charset="0"/>
                <a:cs typeface="Calibri" pitchFamily="34" charset="0"/>
              </a:rPr>
              <a:t>4, 9</a:t>
            </a:r>
            <a:r>
              <a:rPr lang="en-AU" sz="3500" dirty="0">
                <a:solidFill>
                  <a:schemeClr val="tx1"/>
                </a:solidFill>
                <a:latin typeface="Calibri" pitchFamily="34" charset="0"/>
                <a:cs typeface="Calibri" pitchFamily="34" charset="0"/>
              </a:rPr>
              <a:t>)</a:t>
            </a:r>
            <a:endParaRPr lang="zh-CN" altLang="en-US" sz="35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03818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01080" cy="4948068"/>
          </a:xfrm>
        </p:spPr>
        <p:txBody>
          <a:bodyPr>
            <a:noAutofit/>
          </a:bodyPr>
          <a:lstStyle/>
          <a:p>
            <a:pPr marL="95250" indent="14288">
              <a:spcBef>
                <a:spcPts val="0"/>
              </a:spcBef>
              <a:buNone/>
            </a:pPr>
            <a:r>
              <a:rPr lang="en-AU" sz="3200" baseline="30000" dirty="0">
                <a:latin typeface="Calibri" panose="020F0502020204030204" pitchFamily="34" charset="0"/>
                <a:cs typeface="Calibri" pitchFamily="34" charset="0"/>
              </a:rPr>
              <a:t>3</a:t>
            </a:r>
            <a:r>
              <a:rPr lang="zh-TW" altLang="en-US" sz="3200" dirty="0">
                <a:latin typeface="Calibri" panose="020F0502020204030204" pitchFamily="34" charset="0"/>
                <a:cs typeface="Calibri" pitchFamily="34" charset="0"/>
              </a:rPr>
              <a:t>耶和華對以賽亞說：</a:t>
            </a:r>
            <a:r>
              <a:rPr lang="en-US" altLang="zh-TW" sz="3200" dirty="0">
                <a:latin typeface="Calibri" panose="020F0502020204030204" pitchFamily="34" charset="0"/>
                <a:cs typeface="Calibri" pitchFamily="34" charset="0"/>
              </a:rPr>
              <a:t>“</a:t>
            </a:r>
            <a:r>
              <a:rPr lang="zh-TW" altLang="en-US" sz="3200" dirty="0">
                <a:latin typeface="Calibri" panose="020F0502020204030204" pitchFamily="34" charset="0"/>
                <a:cs typeface="Calibri" pitchFamily="34" charset="0"/>
              </a:rPr>
              <a:t>你和你的兒子施亞雅述出去，</a:t>
            </a:r>
            <a:r>
              <a:rPr lang="en-US" altLang="zh-TW" sz="3200" dirty="0">
                <a:latin typeface="Calibri" panose="020F0502020204030204" pitchFamily="34" charset="0"/>
                <a:cs typeface="Calibri" pitchFamily="34" charset="0"/>
              </a:rPr>
              <a:t>…… </a:t>
            </a:r>
            <a:r>
              <a:rPr lang="en-AU" sz="3200" baseline="30000" dirty="0">
                <a:latin typeface="Calibri" panose="020F0502020204030204" pitchFamily="34" charset="0"/>
                <a:cs typeface="Calibri" pitchFamily="34" charset="0"/>
              </a:rPr>
              <a:t>4</a:t>
            </a:r>
            <a:r>
              <a:rPr lang="zh-TW" altLang="en-US" sz="3200" dirty="0">
                <a:latin typeface="Calibri" panose="020F0502020204030204" pitchFamily="34" charset="0"/>
                <a:cs typeface="Calibri" pitchFamily="34" charset="0"/>
              </a:rPr>
              <a:t>對他</a:t>
            </a:r>
            <a:r>
              <a:rPr lang="en-AU" altLang="zh-TW" sz="3200" dirty="0">
                <a:latin typeface="Calibri" panose="020F0502020204030204" pitchFamily="34" charset="0"/>
                <a:cs typeface="Calibri" pitchFamily="34" charset="0"/>
              </a:rPr>
              <a:t>(</a:t>
            </a:r>
            <a:r>
              <a:rPr lang="zh-TW" altLang="en-US" sz="3200" dirty="0">
                <a:latin typeface="Calibri" panose="020F0502020204030204" pitchFamily="34" charset="0"/>
                <a:cs typeface="Calibri" pitchFamily="34" charset="0"/>
              </a:rPr>
              <a:t>亞哈斯</a:t>
            </a:r>
            <a:r>
              <a:rPr lang="en-US" altLang="zh-TW" sz="3200" dirty="0">
                <a:latin typeface="Calibri" panose="020F0502020204030204" pitchFamily="34" charset="0"/>
                <a:cs typeface="Calibri" pitchFamily="34" charset="0"/>
              </a:rPr>
              <a:t>)</a:t>
            </a:r>
            <a:r>
              <a:rPr lang="zh-TW" altLang="en-US" sz="3200" dirty="0">
                <a:latin typeface="Calibri" panose="020F0502020204030204" pitchFamily="34" charset="0"/>
                <a:cs typeface="Calibri" pitchFamily="34" charset="0"/>
              </a:rPr>
              <a:t>說：</a:t>
            </a:r>
            <a:r>
              <a:rPr lang="en-US" altLang="zh-TW" sz="3200" dirty="0">
                <a:latin typeface="Calibri" panose="020F0502020204030204" pitchFamily="34" charset="0"/>
                <a:cs typeface="Calibri" pitchFamily="34" charset="0"/>
              </a:rPr>
              <a:t>‘</a:t>
            </a:r>
            <a:r>
              <a:rPr lang="zh-TW" altLang="en-US" sz="3200" dirty="0">
                <a:latin typeface="Calibri" panose="020F0502020204030204" pitchFamily="34" charset="0"/>
                <a:cs typeface="Calibri" pitchFamily="34" charset="0"/>
              </a:rPr>
              <a:t>你要謹慎安靜，不要因亞蘭王利汛和利瑪利的兒子這兩個冒煙的火把頭所發的烈怒害怕，</a:t>
            </a:r>
            <a:br>
              <a:rPr lang="en-AU" altLang="zh-TW" sz="3200" dirty="0">
                <a:latin typeface="Calibri" panose="020F0502020204030204" pitchFamily="34" charset="0"/>
                <a:cs typeface="Calibri" pitchFamily="34" charset="0"/>
              </a:rPr>
            </a:br>
            <a:r>
              <a:rPr lang="zh-TW" altLang="en-US" sz="3200" dirty="0">
                <a:latin typeface="Calibri" panose="020F0502020204030204" pitchFamily="34" charset="0"/>
                <a:cs typeface="Calibri" pitchFamily="34" charset="0"/>
              </a:rPr>
              <a:t>也不要心裡膽怯。</a:t>
            </a:r>
            <a:r>
              <a:rPr lang="en-US" altLang="zh-TW" sz="3200" dirty="0">
                <a:latin typeface="Calibri" panose="020F0502020204030204" pitchFamily="34" charset="0"/>
                <a:cs typeface="Calibri" pitchFamily="34" charset="0"/>
              </a:rPr>
              <a:t>…… </a:t>
            </a:r>
            <a:r>
              <a:rPr lang="zh-TW" altLang="en-US" sz="3200" dirty="0">
                <a:latin typeface="Calibri" panose="020F0502020204030204" pitchFamily="34" charset="0"/>
                <a:cs typeface="Calibri" pitchFamily="34" charset="0"/>
              </a:rPr>
              <a:t>這</a:t>
            </a:r>
            <a:br>
              <a:rPr lang="en-AU" altLang="zh-TW" sz="3200" dirty="0">
                <a:latin typeface="Calibri" panose="020F0502020204030204" pitchFamily="34" charset="0"/>
                <a:cs typeface="Calibri" pitchFamily="34" charset="0"/>
              </a:rPr>
            </a:br>
            <a:r>
              <a:rPr lang="zh-TW" altLang="en-US" sz="3200" dirty="0">
                <a:latin typeface="Calibri" panose="020F0502020204030204" pitchFamily="34" charset="0"/>
                <a:cs typeface="Calibri" pitchFamily="34" charset="0"/>
              </a:rPr>
              <a:t>所謀的必立不住，也不</a:t>
            </a:r>
            <a:br>
              <a:rPr lang="en-AU" altLang="zh-TW" sz="3200" dirty="0">
                <a:latin typeface="Calibri" panose="020F0502020204030204" pitchFamily="34" charset="0"/>
                <a:cs typeface="Calibri" pitchFamily="34" charset="0"/>
              </a:rPr>
            </a:br>
            <a:r>
              <a:rPr lang="zh-TW" altLang="en-US" sz="3200" dirty="0">
                <a:latin typeface="Calibri" panose="020F0502020204030204" pitchFamily="34" charset="0"/>
                <a:cs typeface="Calibri" pitchFamily="34" charset="0"/>
              </a:rPr>
              <a:t>得成就。</a:t>
            </a:r>
            <a:r>
              <a:rPr lang="en-AU" altLang="zh-TW" sz="3200" baseline="30000" dirty="0">
                <a:latin typeface="Calibri" panose="020F0502020204030204" pitchFamily="34" charset="0"/>
                <a:cs typeface="Calibri" pitchFamily="34" charset="0"/>
              </a:rPr>
              <a:t>9</a:t>
            </a:r>
            <a:r>
              <a:rPr lang="en-US" altLang="zh-TW" sz="3200" dirty="0">
                <a:latin typeface="Calibri" panose="020F0502020204030204" pitchFamily="34" charset="0"/>
                <a:cs typeface="Calibri" pitchFamily="34" charset="0"/>
              </a:rPr>
              <a:t>……</a:t>
            </a:r>
            <a:r>
              <a:rPr lang="zh-TW" altLang="en-US" sz="3200" b="1" dirty="0">
                <a:solidFill>
                  <a:srgbClr val="FF0000"/>
                </a:solidFill>
                <a:latin typeface="Calibri" panose="020F0502020204030204" pitchFamily="34" charset="0"/>
                <a:cs typeface="Calibri" pitchFamily="34" charset="0"/>
              </a:rPr>
              <a:t>你們若對神</a:t>
            </a:r>
            <a:endParaRPr lang="en-AU" altLang="zh-TW" sz="3200" b="1" dirty="0">
              <a:solidFill>
                <a:srgbClr val="FF0000"/>
              </a:solidFill>
              <a:latin typeface="Calibri" panose="020F0502020204030204" pitchFamily="34" charset="0"/>
              <a:cs typeface="Calibri" pitchFamily="34" charset="0"/>
            </a:endParaRPr>
          </a:p>
          <a:p>
            <a:pPr marL="95250" indent="14288">
              <a:spcBef>
                <a:spcPts val="0"/>
              </a:spcBef>
              <a:buNone/>
            </a:pPr>
            <a:r>
              <a:rPr lang="zh-TW" altLang="en-US" sz="3200" b="1" dirty="0">
                <a:solidFill>
                  <a:srgbClr val="FF0000"/>
                </a:solidFill>
                <a:latin typeface="Calibri" panose="020F0502020204030204" pitchFamily="34" charset="0"/>
                <a:cs typeface="Calibri" pitchFamily="34" charset="0"/>
              </a:rPr>
              <a:t>有盼望，定然站立得穩</a:t>
            </a:r>
            <a:r>
              <a:rPr lang="zh-TW" altLang="en-US" sz="3200" dirty="0">
                <a:latin typeface="Calibri" panose="020F0502020204030204" pitchFamily="34" charset="0"/>
                <a:cs typeface="Calibri" pitchFamily="34" charset="0"/>
              </a:rPr>
              <a:t>。</a:t>
            </a:r>
            <a:r>
              <a:rPr lang="en-AU" altLang="zh-TW" sz="3200" dirty="0">
                <a:latin typeface="Calibri" panose="020F0502020204030204" pitchFamily="34" charset="0"/>
                <a:cs typeface="Calibri" pitchFamily="34" charset="0"/>
              </a:rPr>
              <a:t>’……</a:t>
            </a:r>
            <a:endParaRPr lang="zh-CN" altLang="en-US" sz="3200" dirty="0">
              <a:latin typeface="Calibri" panose="020F0502020204030204" pitchFamily="34" charset="0"/>
              <a:cs typeface="Calibri" pitchFamily="34" charset="0"/>
            </a:endParaRPr>
          </a:p>
        </p:txBody>
      </p:sp>
      <p:sp>
        <p:nvSpPr>
          <p:cNvPr id="3" name="Slide Number Placeholder 2"/>
          <p:cNvSpPr>
            <a:spLocks noGrp="1"/>
          </p:cNvSpPr>
          <p:nvPr>
            <p:ph type="sldNum" sz="quarter" idx="12"/>
          </p:nvPr>
        </p:nvSpPr>
        <p:spPr/>
        <p:txBody>
          <a:bodyPr/>
          <a:lstStyle/>
          <a:p>
            <a:fld id="{1D447282-FEDF-4F11-BD09-F72BE7A5D4F8}" type="slidenum">
              <a:rPr lang="en-AU" smtClean="0"/>
              <a:pPr/>
              <a:t>14</a:t>
            </a:fld>
            <a:endParaRPr lang="en-AU"/>
          </a:p>
        </p:txBody>
      </p:sp>
      <p:sp>
        <p:nvSpPr>
          <p:cNvPr id="4" name="Title 3"/>
          <p:cNvSpPr>
            <a:spLocks noGrp="1"/>
          </p:cNvSpPr>
          <p:nvPr>
            <p:ph type="title"/>
          </p:nvPr>
        </p:nvSpPr>
        <p:spPr/>
        <p:txBody>
          <a:bodyPr>
            <a:normAutofit/>
          </a:bodyPr>
          <a:lstStyle/>
          <a:p>
            <a:r>
              <a:rPr lang="zh-TW" altLang="en-US" sz="5000" dirty="0">
                <a:solidFill>
                  <a:schemeClr val="tx1"/>
                </a:solidFill>
                <a:latin typeface="Calibri" pitchFamily="34" charset="0"/>
                <a:cs typeface="Calibri" pitchFamily="34" charset="0"/>
              </a:rPr>
              <a:t>盼望在乎神 </a:t>
            </a:r>
            <a:r>
              <a:rPr lang="en-AU" sz="3500" dirty="0">
                <a:solidFill>
                  <a:schemeClr val="tx1"/>
                </a:solidFill>
                <a:latin typeface="Calibri" pitchFamily="34" charset="0"/>
                <a:cs typeface="Calibri" pitchFamily="34" charset="0"/>
              </a:rPr>
              <a:t>(</a:t>
            </a:r>
            <a:r>
              <a:rPr lang="zh-HK" altLang="en-US" sz="3500" dirty="0">
                <a:solidFill>
                  <a:schemeClr val="tx1"/>
                </a:solidFill>
                <a:latin typeface="Calibri" pitchFamily="34" charset="0"/>
                <a:cs typeface="Calibri" pitchFamily="34" charset="0"/>
              </a:rPr>
              <a:t>賽 </a:t>
            </a:r>
            <a:r>
              <a:rPr lang="en-AU" sz="3500" dirty="0">
                <a:solidFill>
                  <a:schemeClr val="tx1"/>
                </a:solidFill>
                <a:latin typeface="Calibri" pitchFamily="34" charset="0"/>
                <a:cs typeface="Calibri" pitchFamily="34" charset="0"/>
              </a:rPr>
              <a:t>7:3-</a:t>
            </a:r>
            <a:r>
              <a:rPr lang="en-US" altLang="zh-TW" sz="3500" dirty="0">
                <a:solidFill>
                  <a:schemeClr val="tx1"/>
                </a:solidFill>
                <a:latin typeface="Calibri" pitchFamily="34" charset="0"/>
                <a:cs typeface="Calibri" pitchFamily="34" charset="0"/>
              </a:rPr>
              <a:t>4, 9</a:t>
            </a:r>
            <a:r>
              <a:rPr lang="en-AU" sz="3500" dirty="0">
                <a:solidFill>
                  <a:schemeClr val="tx1"/>
                </a:solidFill>
                <a:latin typeface="Calibri" pitchFamily="34" charset="0"/>
                <a:cs typeface="Calibri" pitchFamily="34" charset="0"/>
              </a:rPr>
              <a:t>)</a:t>
            </a:r>
            <a:endParaRPr lang="zh-CN" altLang="en-US" sz="3500" dirty="0">
              <a:solidFill>
                <a:schemeClr val="tx1"/>
              </a:solidFill>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54BA2-50EE-422E-B2AD-D86E7E9AC322}"/>
              </a:ext>
            </a:extLst>
          </p:cNvPr>
          <p:cNvSpPr>
            <a:spLocks noGrp="1"/>
          </p:cNvSpPr>
          <p:nvPr>
            <p:ph idx="1"/>
          </p:nvPr>
        </p:nvSpPr>
        <p:spPr>
          <a:xfrm>
            <a:off x="457200" y="1481328"/>
            <a:ext cx="8229600" cy="5188032"/>
          </a:xfrm>
        </p:spPr>
        <p:txBody>
          <a:bodyPr>
            <a:normAutofit/>
          </a:bodyPr>
          <a:lstStyle/>
          <a:p>
            <a:pPr marL="109728" indent="0">
              <a:spcBef>
                <a:spcPts val="0"/>
              </a:spcBef>
              <a:buNone/>
            </a:pPr>
            <a:r>
              <a:rPr lang="en-AU" sz="3200" baseline="30000" dirty="0">
                <a:effectLst/>
                <a:latin typeface="Calibri" panose="020F0502020204030204" pitchFamily="34" charset="0"/>
                <a:ea typeface="Microsoft JhengHei" panose="020B0604030504040204" pitchFamily="34" charset="-120"/>
              </a:rPr>
              <a:t>11</a:t>
            </a:r>
            <a:r>
              <a:rPr lang="en-AU" sz="3200" dirty="0">
                <a:effectLst/>
                <a:latin typeface="Calibri" panose="020F0502020204030204" pitchFamily="34" charset="0"/>
                <a:ea typeface="Microsoft JhengHei" panose="020B0604030504040204" pitchFamily="34" charset="-120"/>
              </a:rPr>
              <a:t> “</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你</a:t>
            </a: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向耶和華你的神求一個兆頭</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，或求顯在深處，或求顯在高處。</a:t>
            </a:r>
            <a:r>
              <a:rPr lang="en-AU" sz="3200" dirty="0">
                <a:effectLst/>
                <a:latin typeface="Calibri" panose="020F0502020204030204" pitchFamily="34" charset="0"/>
                <a:ea typeface="Microsoft JhengHei" panose="020B0604030504040204" pitchFamily="34" charset="-120"/>
              </a:rPr>
              <a:t>” </a:t>
            </a:r>
            <a:r>
              <a:rPr lang="en-AU" sz="3200" dirty="0">
                <a:solidFill>
                  <a:schemeClr val="bg1">
                    <a:lumMod val="75000"/>
                  </a:schemeClr>
                </a:solidFill>
                <a:effectLst/>
                <a:latin typeface="Calibri" panose="020F0502020204030204" pitchFamily="34" charset="0"/>
                <a:ea typeface="Microsoft JhengHei" panose="020B0604030504040204" pitchFamily="34" charset="-120"/>
              </a:rPr>
              <a:t>…</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主自己要給你們一個兆頭，必有</a:t>
            </a:r>
            <a:r>
              <a:rPr lang="zh-HK"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少</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女懷孕生子，給他起名叫以馬內利</a:t>
            </a:r>
            <a:r>
              <a:rPr lang="zh-TW" sz="3200" dirty="0">
                <a:solidFill>
                  <a:schemeClr val="bg1">
                    <a:lumMod val="75000"/>
                  </a:schemeClr>
                </a:solidFill>
                <a:effectLst/>
                <a:ea typeface="Calibri" panose="020F0502020204030204" pitchFamily="34" charset="0"/>
              </a:rPr>
              <a:t> </a:t>
            </a:r>
            <a:r>
              <a:rPr lang="en-AU" sz="3200" dirty="0">
                <a:solidFill>
                  <a:schemeClr val="bg1">
                    <a:lumMod val="75000"/>
                  </a:schemeClr>
                </a:solidFill>
                <a:effectLst/>
                <a:latin typeface="Calibri" panose="020F0502020204030204" pitchFamily="34" charset="0"/>
                <a:ea typeface="Microsoft JhengHei" panose="020B0604030504040204" pitchFamily="34" charset="-120"/>
              </a:rPr>
              <a:t>(</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就是</a:t>
            </a:r>
            <a:r>
              <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神與我們同在</a:t>
            </a:r>
            <a:r>
              <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的意思</a:t>
            </a:r>
            <a:r>
              <a:rPr lang="en-AU" sz="3200" dirty="0">
                <a:solidFill>
                  <a:schemeClr val="bg1">
                    <a:lumMod val="75000"/>
                  </a:schemeClr>
                </a:solidFill>
                <a:effectLst/>
                <a:latin typeface="Calibri" panose="020F0502020204030204" pitchFamily="34" charset="0"/>
                <a:ea typeface="Microsoft JhengHei" panose="020B0604030504040204" pitchFamily="34" charset="-120"/>
              </a:rPr>
              <a:t>)</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a:t>
            </a:r>
            <a:r>
              <a:rPr lang="en-AU" sz="3200" baseline="30000" dirty="0">
                <a:solidFill>
                  <a:schemeClr val="bg1">
                    <a:lumMod val="75000"/>
                  </a:schemeClr>
                </a:solidFill>
                <a:effectLst/>
                <a:latin typeface="Calibri" panose="020F0502020204030204" pitchFamily="34" charset="0"/>
                <a:ea typeface="Microsoft JhengHei" panose="020B0604030504040204" pitchFamily="34" charset="-120"/>
              </a:rPr>
              <a:t>15 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到他曉得棄惡擇善的時</a:t>
            </a:r>
            <a:endPar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候，他必吃奶油與蜂</a:t>
            </a:r>
            <a:endPar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蜜。</a:t>
            </a:r>
            <a:r>
              <a:rPr lang="en-AU" sz="3200" baseline="30000" dirty="0">
                <a:solidFill>
                  <a:schemeClr val="bg1">
                    <a:lumMod val="75000"/>
                  </a:schemeClr>
                </a:solidFill>
                <a:effectLst/>
                <a:latin typeface="Calibri" panose="020F0502020204030204" pitchFamily="34" charset="0"/>
                <a:ea typeface="Microsoft JhengHei" panose="020B0604030504040204" pitchFamily="34" charset="-120"/>
              </a:rPr>
              <a:t>16 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因為在這孩子</a:t>
            </a:r>
            <a:endPar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還不曉得棄惡擇善之</a:t>
            </a:r>
            <a:endPar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先，你所憎惡的那二</a:t>
            </a:r>
            <a:endPar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王之地必致見棄。</a:t>
            </a:r>
            <a:endParaRPr lang="en-AU" sz="3200" dirty="0">
              <a:solidFill>
                <a:schemeClr val="bg1">
                  <a:lumMod val="75000"/>
                </a:schemeClr>
              </a:solidFill>
            </a:endParaRPr>
          </a:p>
        </p:txBody>
      </p:sp>
      <p:sp>
        <p:nvSpPr>
          <p:cNvPr id="3" name="Slide Number Placeholder 2">
            <a:extLst>
              <a:ext uri="{FF2B5EF4-FFF2-40B4-BE49-F238E27FC236}">
                <a16:creationId xmlns:a16="http://schemas.microsoft.com/office/drawing/2014/main" id="{B58CD0B7-5265-4F09-BCD8-55F5698B7F47}"/>
              </a:ext>
            </a:extLst>
          </p:cNvPr>
          <p:cNvSpPr>
            <a:spLocks noGrp="1"/>
          </p:cNvSpPr>
          <p:nvPr>
            <p:ph type="sldNum" sz="quarter" idx="12"/>
          </p:nvPr>
        </p:nvSpPr>
        <p:spPr/>
        <p:txBody>
          <a:bodyPr/>
          <a:lstStyle/>
          <a:p>
            <a:fld id="{1D447282-FEDF-4F11-BD09-F72BE7A5D4F8}" type="slidenum">
              <a:rPr lang="en-AU" smtClean="0"/>
              <a:pPr/>
              <a:t>15</a:t>
            </a:fld>
            <a:endParaRPr lang="en-AU"/>
          </a:p>
        </p:txBody>
      </p:sp>
      <p:sp>
        <p:nvSpPr>
          <p:cNvPr id="4" name="Title 3">
            <a:extLst>
              <a:ext uri="{FF2B5EF4-FFF2-40B4-BE49-F238E27FC236}">
                <a16:creationId xmlns:a16="http://schemas.microsoft.com/office/drawing/2014/main" id="{120A4ECD-C0AE-442B-8339-5B8EBE01B6F0}"/>
              </a:ext>
            </a:extLst>
          </p:cNvPr>
          <p:cNvSpPr>
            <a:spLocks noGrp="1"/>
          </p:cNvSpPr>
          <p:nvPr>
            <p:ph type="title"/>
          </p:nvPr>
        </p:nvSpPr>
        <p:spPr>
          <a:xfrm>
            <a:off x="179512" y="274638"/>
            <a:ext cx="8712968" cy="1143000"/>
          </a:xfrm>
        </p:spPr>
        <p:txBody>
          <a:bodyPr>
            <a:normAutofit fontScale="90000"/>
          </a:bodyPr>
          <a:lstStyle/>
          <a:p>
            <a:r>
              <a:rPr lang="zh-TW" altLang="en-US" sz="5600" dirty="0">
                <a:solidFill>
                  <a:schemeClr val="tx1"/>
                </a:solidFill>
              </a:rPr>
              <a:t>求一個盼望的兆頭罷！</a:t>
            </a:r>
            <a:r>
              <a:rPr lang="en-US" altLang="zh-TW" sz="3900" dirty="0">
                <a:solidFill>
                  <a:schemeClr val="tx1"/>
                </a:solidFill>
                <a:latin typeface="Calibri" panose="020F0502020204030204" pitchFamily="34" charset="0"/>
                <a:cs typeface="Calibri" panose="020F0502020204030204" pitchFamily="34" charset="0"/>
              </a:rPr>
              <a:t>(</a:t>
            </a:r>
            <a:r>
              <a:rPr lang="zh-TW" altLang="en-US" sz="3900" dirty="0">
                <a:solidFill>
                  <a:schemeClr val="tx1"/>
                </a:solidFill>
                <a:latin typeface="Calibri" panose="020F0502020204030204" pitchFamily="34" charset="0"/>
                <a:cs typeface="Calibri" panose="020F0502020204030204" pitchFamily="34" charset="0"/>
              </a:rPr>
              <a:t>賽 </a:t>
            </a:r>
            <a:r>
              <a:rPr lang="en-US" altLang="zh-TW" sz="3900" dirty="0">
                <a:solidFill>
                  <a:schemeClr val="tx1"/>
                </a:solidFill>
                <a:latin typeface="Calibri" panose="020F0502020204030204" pitchFamily="34" charset="0"/>
                <a:cs typeface="Calibri" panose="020F0502020204030204" pitchFamily="34" charset="0"/>
              </a:rPr>
              <a:t>7:11-16)</a:t>
            </a:r>
            <a:endParaRPr lang="en-AU" sz="39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971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54BA2-50EE-422E-B2AD-D86E7E9AC322}"/>
              </a:ext>
            </a:extLst>
          </p:cNvPr>
          <p:cNvSpPr>
            <a:spLocks noGrp="1"/>
          </p:cNvSpPr>
          <p:nvPr>
            <p:ph idx="1"/>
          </p:nvPr>
        </p:nvSpPr>
        <p:spPr>
          <a:xfrm>
            <a:off x="457200" y="1481328"/>
            <a:ext cx="8229600" cy="5188032"/>
          </a:xfrm>
        </p:spPr>
        <p:txBody>
          <a:bodyPr>
            <a:normAutofit/>
          </a:bodyPr>
          <a:lstStyle/>
          <a:p>
            <a:pPr marL="109728" indent="0">
              <a:spcBef>
                <a:spcPts val="0"/>
              </a:spcBef>
              <a:buNone/>
            </a:pPr>
            <a:r>
              <a:rPr lang="en-AU" sz="3200" baseline="30000" dirty="0">
                <a:effectLst/>
                <a:latin typeface="Calibri" panose="020F0502020204030204" pitchFamily="34" charset="0"/>
                <a:ea typeface="Microsoft JhengHei" panose="020B0604030504040204" pitchFamily="34" charset="-120"/>
              </a:rPr>
              <a:t>11</a:t>
            </a:r>
            <a:r>
              <a:rPr lang="en-AU" sz="3200" dirty="0">
                <a:effectLst/>
                <a:latin typeface="Calibri" panose="020F0502020204030204" pitchFamily="34" charset="0"/>
                <a:ea typeface="Microsoft JhengHei" panose="020B0604030504040204" pitchFamily="34" charset="-120"/>
              </a:rPr>
              <a:t> “</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你向耶和華你的神求一個兆頭，或求顯在深處，或求顯在高處。</a:t>
            </a:r>
            <a:r>
              <a:rPr lang="en-AU" sz="3200" dirty="0">
                <a:effectLst/>
                <a:latin typeface="Calibri" panose="020F0502020204030204" pitchFamily="34" charset="0"/>
                <a:ea typeface="Microsoft JhengHei" panose="020B0604030504040204" pitchFamily="34" charset="-120"/>
              </a:rPr>
              <a:t>” …</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主自己要給你們一個兆頭，</a:t>
            </a: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必有</a:t>
            </a:r>
            <a:r>
              <a:rPr lang="zh-HK"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少</a:t>
            </a: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女懷孕生子，給他起名叫以馬內利</a:t>
            </a:r>
            <a:r>
              <a:rPr lang="zh-TW" sz="3200" b="1" dirty="0">
                <a:solidFill>
                  <a:srgbClr val="FF0000"/>
                </a:solidFill>
                <a:effectLst/>
                <a:ea typeface="Calibri" panose="020F0502020204030204" pitchFamily="34" charset="0"/>
              </a:rPr>
              <a:t> </a:t>
            </a:r>
            <a:r>
              <a:rPr lang="en-AU" sz="3200" b="1" dirty="0">
                <a:solidFill>
                  <a:srgbClr val="FF0000"/>
                </a:solidFill>
                <a:effectLst/>
                <a:latin typeface="Calibri" panose="020F0502020204030204" pitchFamily="34" charset="0"/>
                <a:ea typeface="Microsoft JhengHei" panose="020B0604030504040204" pitchFamily="34" charset="-120"/>
              </a:rPr>
              <a:t>(</a:t>
            </a: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就是</a:t>
            </a:r>
            <a:r>
              <a:rPr lang="en-AU" alt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 “</a:t>
            </a: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神與我們同在</a:t>
            </a:r>
            <a:r>
              <a:rPr lang="en-AU" alt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a:t>
            </a: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的意思</a:t>
            </a:r>
            <a:r>
              <a:rPr lang="en-AU" sz="3200" b="1" dirty="0">
                <a:solidFill>
                  <a:srgbClr val="FF0000"/>
                </a:solidFill>
                <a:effectLst/>
                <a:latin typeface="Calibri" panose="020F0502020204030204" pitchFamily="34" charset="0"/>
                <a:ea typeface="Microsoft JhengHei" panose="020B0604030504040204" pitchFamily="34" charset="-120"/>
              </a:rPr>
              <a:t>)</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a:t>
            </a:r>
            <a:r>
              <a:rPr lang="en-AU" sz="3200" baseline="30000" dirty="0">
                <a:solidFill>
                  <a:schemeClr val="bg1">
                    <a:lumMod val="75000"/>
                  </a:schemeClr>
                </a:solidFill>
                <a:effectLst/>
                <a:latin typeface="Calibri" panose="020F0502020204030204" pitchFamily="34" charset="0"/>
                <a:ea typeface="Microsoft JhengHei" panose="020B0604030504040204" pitchFamily="34" charset="-120"/>
              </a:rPr>
              <a:t>15 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到他曉得棄惡擇善的時</a:t>
            </a:r>
            <a:endPar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候，他必吃奶油與蜂</a:t>
            </a:r>
            <a:endPar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蜜。</a:t>
            </a:r>
            <a:r>
              <a:rPr lang="en-AU" sz="3200" baseline="30000" dirty="0">
                <a:solidFill>
                  <a:schemeClr val="bg1">
                    <a:lumMod val="75000"/>
                  </a:schemeClr>
                </a:solidFill>
                <a:effectLst/>
                <a:latin typeface="Calibri" panose="020F0502020204030204" pitchFamily="34" charset="0"/>
                <a:ea typeface="Microsoft JhengHei" panose="020B0604030504040204" pitchFamily="34" charset="-120"/>
              </a:rPr>
              <a:t>16 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因為在這孩子</a:t>
            </a:r>
            <a:endPar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還不曉得棄惡擇善之</a:t>
            </a:r>
            <a:endPar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先，你所憎惡的那二</a:t>
            </a:r>
            <a:endPar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王之地必致見棄。</a:t>
            </a:r>
            <a:endParaRPr lang="en-AU" sz="3200" dirty="0">
              <a:solidFill>
                <a:schemeClr val="bg1">
                  <a:lumMod val="75000"/>
                </a:schemeClr>
              </a:solidFill>
            </a:endParaRPr>
          </a:p>
        </p:txBody>
      </p:sp>
      <p:sp>
        <p:nvSpPr>
          <p:cNvPr id="3" name="Slide Number Placeholder 2">
            <a:extLst>
              <a:ext uri="{FF2B5EF4-FFF2-40B4-BE49-F238E27FC236}">
                <a16:creationId xmlns:a16="http://schemas.microsoft.com/office/drawing/2014/main" id="{B58CD0B7-5265-4F09-BCD8-55F5698B7F47}"/>
              </a:ext>
            </a:extLst>
          </p:cNvPr>
          <p:cNvSpPr>
            <a:spLocks noGrp="1"/>
          </p:cNvSpPr>
          <p:nvPr>
            <p:ph type="sldNum" sz="quarter" idx="12"/>
          </p:nvPr>
        </p:nvSpPr>
        <p:spPr/>
        <p:txBody>
          <a:bodyPr/>
          <a:lstStyle/>
          <a:p>
            <a:fld id="{1D447282-FEDF-4F11-BD09-F72BE7A5D4F8}" type="slidenum">
              <a:rPr lang="en-AU" smtClean="0"/>
              <a:pPr/>
              <a:t>16</a:t>
            </a:fld>
            <a:endParaRPr lang="en-AU"/>
          </a:p>
        </p:txBody>
      </p:sp>
      <p:sp>
        <p:nvSpPr>
          <p:cNvPr id="4" name="Title 3">
            <a:extLst>
              <a:ext uri="{FF2B5EF4-FFF2-40B4-BE49-F238E27FC236}">
                <a16:creationId xmlns:a16="http://schemas.microsoft.com/office/drawing/2014/main" id="{120A4ECD-C0AE-442B-8339-5B8EBE01B6F0}"/>
              </a:ext>
            </a:extLst>
          </p:cNvPr>
          <p:cNvSpPr>
            <a:spLocks noGrp="1"/>
          </p:cNvSpPr>
          <p:nvPr>
            <p:ph type="title"/>
          </p:nvPr>
        </p:nvSpPr>
        <p:spPr>
          <a:xfrm>
            <a:off x="179512" y="274638"/>
            <a:ext cx="8784976" cy="1143000"/>
          </a:xfrm>
        </p:spPr>
        <p:txBody>
          <a:bodyPr>
            <a:normAutofit fontScale="90000"/>
          </a:bodyPr>
          <a:lstStyle/>
          <a:p>
            <a:r>
              <a:rPr lang="zh-TW" altLang="en-US" sz="5600" dirty="0">
                <a:solidFill>
                  <a:schemeClr val="tx1"/>
                </a:solidFill>
              </a:rPr>
              <a:t>求一個盼望的兆頭罷！</a:t>
            </a:r>
            <a:r>
              <a:rPr lang="en-US" altLang="zh-TW" sz="3900" dirty="0">
                <a:solidFill>
                  <a:schemeClr val="tx1"/>
                </a:solidFill>
                <a:latin typeface="Calibri" panose="020F0502020204030204" pitchFamily="34" charset="0"/>
                <a:cs typeface="Calibri" panose="020F0502020204030204" pitchFamily="34" charset="0"/>
              </a:rPr>
              <a:t>(</a:t>
            </a:r>
            <a:r>
              <a:rPr lang="zh-TW" altLang="en-US" sz="3900" dirty="0">
                <a:solidFill>
                  <a:schemeClr val="tx1"/>
                </a:solidFill>
                <a:latin typeface="Calibri" panose="020F0502020204030204" pitchFamily="34" charset="0"/>
                <a:cs typeface="Calibri" panose="020F0502020204030204" pitchFamily="34" charset="0"/>
              </a:rPr>
              <a:t>賽 </a:t>
            </a:r>
            <a:r>
              <a:rPr lang="en-US" altLang="zh-TW" sz="3900" dirty="0">
                <a:solidFill>
                  <a:schemeClr val="tx1"/>
                </a:solidFill>
                <a:latin typeface="Calibri" panose="020F0502020204030204" pitchFamily="34" charset="0"/>
                <a:cs typeface="Calibri" panose="020F0502020204030204" pitchFamily="34" charset="0"/>
              </a:rPr>
              <a:t>7:11-16)</a:t>
            </a:r>
            <a:endParaRPr lang="en-AU" sz="39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448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54BA2-50EE-422E-B2AD-D86E7E9AC322}"/>
              </a:ext>
            </a:extLst>
          </p:cNvPr>
          <p:cNvSpPr>
            <a:spLocks noGrp="1"/>
          </p:cNvSpPr>
          <p:nvPr>
            <p:ph idx="1"/>
          </p:nvPr>
        </p:nvSpPr>
        <p:spPr>
          <a:xfrm>
            <a:off x="457200" y="1481328"/>
            <a:ext cx="8229600" cy="5188032"/>
          </a:xfrm>
        </p:spPr>
        <p:txBody>
          <a:bodyPr>
            <a:normAutofit/>
          </a:bodyPr>
          <a:lstStyle/>
          <a:p>
            <a:pPr marL="109728" indent="0">
              <a:spcBef>
                <a:spcPts val="0"/>
              </a:spcBef>
              <a:buNone/>
            </a:pPr>
            <a:r>
              <a:rPr lang="en-AU" sz="3200" baseline="30000" dirty="0">
                <a:solidFill>
                  <a:schemeClr val="bg1">
                    <a:lumMod val="75000"/>
                  </a:schemeClr>
                </a:solidFill>
                <a:effectLst/>
                <a:latin typeface="Calibri" panose="020F0502020204030204" pitchFamily="34" charset="0"/>
                <a:ea typeface="Microsoft JhengHei" panose="020B0604030504040204" pitchFamily="34" charset="-120"/>
              </a:rPr>
              <a:t>11</a:t>
            </a:r>
            <a:r>
              <a:rPr lang="en-AU" sz="3200" dirty="0">
                <a:solidFill>
                  <a:schemeClr val="bg1">
                    <a:lumMod val="75000"/>
                  </a:schemeClr>
                </a:solidFill>
                <a:effectLst/>
                <a:latin typeface="Calibri" panose="020F0502020204030204" pitchFamily="34" charset="0"/>
                <a:ea typeface="Microsoft JhengHei" panose="020B0604030504040204" pitchFamily="34" charset="-120"/>
              </a:rPr>
              <a:t>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你向耶和華你的神求一個兆頭，或求顯在深處，或求顯在高處。</a:t>
            </a:r>
            <a:r>
              <a:rPr lang="en-AU" sz="3200" dirty="0">
                <a:solidFill>
                  <a:schemeClr val="bg1">
                    <a:lumMod val="75000"/>
                  </a:schemeClr>
                </a:solidFill>
                <a:effectLst/>
                <a:latin typeface="Calibri" panose="020F0502020204030204" pitchFamily="34" charset="0"/>
                <a:ea typeface="Microsoft JhengHei" panose="020B0604030504040204" pitchFamily="34" charset="-120"/>
              </a:rPr>
              <a:t>”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主自己要給你們一個兆頭，必有</a:t>
            </a:r>
            <a:r>
              <a:rPr lang="zh-HK"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少</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女懷孕生子，給他起名叫以馬內利</a:t>
            </a:r>
            <a:r>
              <a:rPr lang="zh-TW" sz="3200" dirty="0">
                <a:solidFill>
                  <a:schemeClr val="bg1">
                    <a:lumMod val="75000"/>
                  </a:schemeClr>
                </a:solidFill>
                <a:effectLst/>
                <a:ea typeface="Calibri" panose="020F0502020204030204" pitchFamily="34" charset="0"/>
              </a:rPr>
              <a:t> </a:t>
            </a:r>
            <a:r>
              <a:rPr lang="en-AU" sz="3200" dirty="0">
                <a:solidFill>
                  <a:schemeClr val="bg1">
                    <a:lumMod val="75000"/>
                  </a:schemeClr>
                </a:solidFill>
                <a:effectLst/>
                <a:latin typeface="Calibri" panose="020F0502020204030204" pitchFamily="34" charset="0"/>
                <a:ea typeface="Microsoft JhengHei" panose="020B0604030504040204" pitchFamily="34" charset="-120"/>
              </a:rPr>
              <a:t>(</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就是</a:t>
            </a:r>
            <a:r>
              <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神與我們同在</a:t>
            </a:r>
            <a:r>
              <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的意思</a:t>
            </a:r>
            <a:r>
              <a:rPr lang="en-AU" sz="3200" dirty="0">
                <a:solidFill>
                  <a:schemeClr val="bg1">
                    <a:lumMod val="75000"/>
                  </a:schemeClr>
                </a:solidFill>
                <a:effectLst/>
                <a:latin typeface="Calibri" panose="020F0502020204030204" pitchFamily="34" charset="0"/>
                <a:ea typeface="Microsoft JhengHei" panose="020B0604030504040204" pitchFamily="34" charset="-120"/>
              </a:rPr>
              <a:t>)</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a:t>
            </a:r>
            <a:r>
              <a:rPr lang="en-AU" sz="3200" baseline="30000" dirty="0">
                <a:effectLst/>
                <a:latin typeface="Calibri" panose="020F0502020204030204" pitchFamily="34" charset="0"/>
                <a:ea typeface="Microsoft JhengHei" panose="020B0604030504040204" pitchFamily="34" charset="-120"/>
              </a:rPr>
              <a:t>15 </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到他曉得</a:t>
            </a: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棄惡擇善的時</a:t>
            </a:r>
            <a:endParaRPr lang="en-AU" alt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候</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，他必吃奶油與蜂</a:t>
            </a:r>
            <a:endParaRPr lang="en-AU" altLang="zh-TW" sz="3200" dirty="0">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effectLst/>
                <a:latin typeface="Calibri" panose="020F0502020204030204" pitchFamily="34" charset="0"/>
                <a:ea typeface="Microsoft JhengHei" panose="020B0604030504040204" pitchFamily="34" charset="-120"/>
                <a:cs typeface="Calibri" panose="020F0502020204030204" pitchFamily="34" charset="0"/>
              </a:rPr>
              <a:t>蜜。</a:t>
            </a:r>
            <a:r>
              <a:rPr lang="en-AU" sz="3200" baseline="30000" dirty="0">
                <a:effectLst/>
                <a:latin typeface="Calibri" panose="020F0502020204030204" pitchFamily="34" charset="0"/>
                <a:ea typeface="Microsoft JhengHei" panose="020B0604030504040204" pitchFamily="34" charset="-120"/>
              </a:rPr>
              <a:t>16 </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因為在這孩子</a:t>
            </a:r>
            <a:endParaRPr lang="en-AU" altLang="zh-TW" sz="3200" dirty="0">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effectLst/>
                <a:latin typeface="Calibri" panose="020F0502020204030204" pitchFamily="34" charset="0"/>
                <a:ea typeface="Microsoft JhengHei" panose="020B0604030504040204" pitchFamily="34" charset="-120"/>
                <a:cs typeface="Calibri" panose="020F0502020204030204" pitchFamily="34" charset="0"/>
              </a:rPr>
              <a:t>還不曉得棄惡擇善之</a:t>
            </a:r>
            <a:endParaRPr lang="en-AU" altLang="zh-TW" sz="3200" dirty="0">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effectLst/>
                <a:latin typeface="Calibri" panose="020F0502020204030204" pitchFamily="34" charset="0"/>
                <a:ea typeface="Microsoft JhengHei" panose="020B0604030504040204" pitchFamily="34" charset="-120"/>
                <a:cs typeface="Calibri" panose="020F0502020204030204" pitchFamily="34" charset="0"/>
              </a:rPr>
              <a:t>先，你所憎惡的那二</a:t>
            </a:r>
            <a:endParaRPr lang="en-AU" altLang="zh-TW" sz="3200" dirty="0">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effectLst/>
                <a:latin typeface="Calibri" panose="020F0502020204030204" pitchFamily="34" charset="0"/>
                <a:ea typeface="Microsoft JhengHei" panose="020B0604030504040204" pitchFamily="34" charset="-120"/>
                <a:cs typeface="Calibri" panose="020F0502020204030204" pitchFamily="34" charset="0"/>
              </a:rPr>
              <a:t>王之地必致見棄。</a:t>
            </a:r>
            <a:endParaRPr lang="en-AU" sz="3200" dirty="0"/>
          </a:p>
        </p:txBody>
      </p:sp>
      <p:sp>
        <p:nvSpPr>
          <p:cNvPr id="3" name="Slide Number Placeholder 2">
            <a:extLst>
              <a:ext uri="{FF2B5EF4-FFF2-40B4-BE49-F238E27FC236}">
                <a16:creationId xmlns:a16="http://schemas.microsoft.com/office/drawing/2014/main" id="{B58CD0B7-5265-4F09-BCD8-55F5698B7F47}"/>
              </a:ext>
            </a:extLst>
          </p:cNvPr>
          <p:cNvSpPr>
            <a:spLocks noGrp="1"/>
          </p:cNvSpPr>
          <p:nvPr>
            <p:ph type="sldNum" sz="quarter" idx="12"/>
          </p:nvPr>
        </p:nvSpPr>
        <p:spPr/>
        <p:txBody>
          <a:bodyPr/>
          <a:lstStyle/>
          <a:p>
            <a:fld id="{1D447282-FEDF-4F11-BD09-F72BE7A5D4F8}" type="slidenum">
              <a:rPr lang="en-AU" smtClean="0"/>
              <a:pPr/>
              <a:t>17</a:t>
            </a:fld>
            <a:endParaRPr lang="en-AU"/>
          </a:p>
        </p:txBody>
      </p:sp>
      <p:sp>
        <p:nvSpPr>
          <p:cNvPr id="4" name="Title 3">
            <a:extLst>
              <a:ext uri="{FF2B5EF4-FFF2-40B4-BE49-F238E27FC236}">
                <a16:creationId xmlns:a16="http://schemas.microsoft.com/office/drawing/2014/main" id="{120A4ECD-C0AE-442B-8339-5B8EBE01B6F0}"/>
              </a:ext>
            </a:extLst>
          </p:cNvPr>
          <p:cNvSpPr>
            <a:spLocks noGrp="1"/>
          </p:cNvSpPr>
          <p:nvPr>
            <p:ph type="title"/>
          </p:nvPr>
        </p:nvSpPr>
        <p:spPr>
          <a:xfrm>
            <a:off x="179512" y="274638"/>
            <a:ext cx="8712968" cy="1143000"/>
          </a:xfrm>
        </p:spPr>
        <p:txBody>
          <a:bodyPr>
            <a:normAutofit fontScale="90000"/>
          </a:bodyPr>
          <a:lstStyle/>
          <a:p>
            <a:r>
              <a:rPr lang="zh-TW" altLang="en-US" sz="5600" dirty="0">
                <a:solidFill>
                  <a:schemeClr val="tx1"/>
                </a:solidFill>
              </a:rPr>
              <a:t>求一個盼望的兆頭罷！</a:t>
            </a:r>
            <a:r>
              <a:rPr lang="en-US" altLang="zh-TW" sz="3900" dirty="0">
                <a:solidFill>
                  <a:schemeClr val="tx1"/>
                </a:solidFill>
                <a:latin typeface="Calibri" panose="020F0502020204030204" pitchFamily="34" charset="0"/>
                <a:cs typeface="Calibri" panose="020F0502020204030204" pitchFamily="34" charset="0"/>
              </a:rPr>
              <a:t>(</a:t>
            </a:r>
            <a:r>
              <a:rPr lang="zh-TW" altLang="en-US" sz="3900" dirty="0">
                <a:solidFill>
                  <a:schemeClr val="tx1"/>
                </a:solidFill>
                <a:latin typeface="Calibri" panose="020F0502020204030204" pitchFamily="34" charset="0"/>
                <a:cs typeface="Calibri" panose="020F0502020204030204" pitchFamily="34" charset="0"/>
              </a:rPr>
              <a:t>賽 </a:t>
            </a:r>
            <a:r>
              <a:rPr lang="en-US" altLang="zh-TW" sz="3900" dirty="0">
                <a:solidFill>
                  <a:schemeClr val="tx1"/>
                </a:solidFill>
                <a:latin typeface="Calibri" panose="020F0502020204030204" pitchFamily="34" charset="0"/>
                <a:cs typeface="Calibri" panose="020F0502020204030204" pitchFamily="34" charset="0"/>
              </a:rPr>
              <a:t>7:11-16)</a:t>
            </a:r>
            <a:endParaRPr lang="en-AU" sz="39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2556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54BA2-50EE-422E-B2AD-D86E7E9AC322}"/>
              </a:ext>
            </a:extLst>
          </p:cNvPr>
          <p:cNvSpPr>
            <a:spLocks noGrp="1"/>
          </p:cNvSpPr>
          <p:nvPr>
            <p:ph idx="1"/>
          </p:nvPr>
        </p:nvSpPr>
        <p:spPr>
          <a:xfrm>
            <a:off x="457200" y="1481328"/>
            <a:ext cx="8229600" cy="5188032"/>
          </a:xfrm>
        </p:spPr>
        <p:txBody>
          <a:bodyPr>
            <a:normAutofit/>
          </a:bodyPr>
          <a:lstStyle/>
          <a:p>
            <a:pPr marL="109728" indent="0">
              <a:spcBef>
                <a:spcPts val="0"/>
              </a:spcBef>
              <a:buNone/>
            </a:pPr>
            <a:r>
              <a:rPr lang="en-AU" sz="3200" baseline="30000" dirty="0">
                <a:solidFill>
                  <a:schemeClr val="bg1">
                    <a:lumMod val="75000"/>
                  </a:schemeClr>
                </a:solidFill>
                <a:effectLst/>
                <a:latin typeface="Calibri" panose="020F0502020204030204" pitchFamily="34" charset="0"/>
                <a:ea typeface="Microsoft JhengHei" panose="020B0604030504040204" pitchFamily="34" charset="-120"/>
              </a:rPr>
              <a:t>11</a:t>
            </a:r>
            <a:r>
              <a:rPr lang="en-AU" sz="3200" dirty="0">
                <a:solidFill>
                  <a:schemeClr val="bg1">
                    <a:lumMod val="75000"/>
                  </a:schemeClr>
                </a:solidFill>
                <a:effectLst/>
                <a:latin typeface="Calibri" panose="020F0502020204030204" pitchFamily="34" charset="0"/>
                <a:ea typeface="Microsoft JhengHei" panose="020B0604030504040204" pitchFamily="34" charset="-120"/>
              </a:rPr>
              <a:t>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你向耶和華你的神求一個兆頭，或求顯在深處，或求顯在高處。</a:t>
            </a:r>
            <a:r>
              <a:rPr lang="en-AU" sz="3200" dirty="0">
                <a:solidFill>
                  <a:schemeClr val="bg1">
                    <a:lumMod val="75000"/>
                  </a:schemeClr>
                </a:solidFill>
                <a:effectLst/>
                <a:latin typeface="Calibri" panose="020F0502020204030204" pitchFamily="34" charset="0"/>
                <a:ea typeface="Microsoft JhengHei" panose="020B0604030504040204" pitchFamily="34" charset="-120"/>
              </a:rPr>
              <a:t>”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主自己要給你們一個兆頭，必有</a:t>
            </a:r>
            <a:r>
              <a:rPr lang="zh-HK"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少</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女懷孕生子，給他起名叫以馬內利</a:t>
            </a:r>
            <a:r>
              <a:rPr lang="zh-TW" sz="3200" dirty="0">
                <a:solidFill>
                  <a:schemeClr val="bg1">
                    <a:lumMod val="75000"/>
                  </a:schemeClr>
                </a:solidFill>
                <a:effectLst/>
                <a:ea typeface="Calibri" panose="020F0502020204030204" pitchFamily="34" charset="0"/>
              </a:rPr>
              <a:t> </a:t>
            </a:r>
            <a:r>
              <a:rPr lang="en-AU" sz="3200" dirty="0">
                <a:solidFill>
                  <a:schemeClr val="bg1">
                    <a:lumMod val="75000"/>
                  </a:schemeClr>
                </a:solidFill>
                <a:effectLst/>
                <a:latin typeface="Calibri" panose="020F0502020204030204" pitchFamily="34" charset="0"/>
                <a:ea typeface="Microsoft JhengHei" panose="020B0604030504040204" pitchFamily="34" charset="-120"/>
              </a:rPr>
              <a:t>(</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就是</a:t>
            </a:r>
            <a:r>
              <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 “</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神與我們同在</a:t>
            </a:r>
            <a:r>
              <a:rPr lang="en-AU" alt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的意思</a:t>
            </a:r>
            <a:r>
              <a:rPr lang="en-AU" sz="3200" dirty="0">
                <a:solidFill>
                  <a:schemeClr val="bg1">
                    <a:lumMod val="75000"/>
                  </a:schemeClr>
                </a:solidFill>
                <a:effectLst/>
                <a:latin typeface="Calibri" panose="020F0502020204030204" pitchFamily="34" charset="0"/>
                <a:ea typeface="Microsoft JhengHei" panose="020B0604030504040204" pitchFamily="34" charset="-120"/>
              </a:rPr>
              <a:t>)</a:t>
            </a:r>
            <a:r>
              <a:rPr lang="zh-TW" sz="3200" dirty="0">
                <a:solidFill>
                  <a:schemeClr val="bg1">
                    <a:lumMod val="75000"/>
                  </a:schemeClr>
                </a:solidFill>
                <a:effectLst/>
                <a:latin typeface="Calibri" panose="020F0502020204030204" pitchFamily="34" charset="0"/>
                <a:ea typeface="Microsoft JhengHei" panose="020B0604030504040204" pitchFamily="34" charset="-120"/>
                <a:cs typeface="Calibri" panose="020F0502020204030204" pitchFamily="34" charset="0"/>
              </a:rPr>
              <a:t>。</a:t>
            </a:r>
            <a:r>
              <a:rPr lang="en-AU" sz="3200" baseline="30000" dirty="0">
                <a:effectLst/>
                <a:latin typeface="Calibri" panose="020F0502020204030204" pitchFamily="34" charset="0"/>
                <a:ea typeface="Microsoft JhengHei" panose="020B0604030504040204" pitchFamily="34" charset="-120"/>
              </a:rPr>
              <a:t>15 </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到他曉得棄惡擇善的時</a:t>
            </a:r>
            <a:endParaRPr lang="en-AU" altLang="zh-TW" sz="3200" dirty="0">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effectLst/>
                <a:latin typeface="Calibri" panose="020F0502020204030204" pitchFamily="34" charset="0"/>
                <a:ea typeface="Microsoft JhengHei" panose="020B0604030504040204" pitchFamily="34" charset="-120"/>
                <a:cs typeface="Calibri" panose="020F0502020204030204" pitchFamily="34" charset="0"/>
              </a:rPr>
              <a:t>候，</a:t>
            </a: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他必吃奶油與蜂</a:t>
            </a:r>
            <a:endParaRPr lang="en-AU" alt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蜜</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a:t>
            </a:r>
            <a:r>
              <a:rPr lang="en-AU" sz="3200" baseline="30000" dirty="0">
                <a:effectLst/>
                <a:latin typeface="Calibri" panose="020F0502020204030204" pitchFamily="34" charset="0"/>
                <a:ea typeface="Microsoft JhengHei" panose="020B0604030504040204" pitchFamily="34" charset="-120"/>
              </a:rPr>
              <a:t>16 </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因為在這孩子</a:t>
            </a:r>
            <a:endParaRPr lang="en-AU" altLang="zh-TW" sz="3200" dirty="0">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effectLst/>
                <a:latin typeface="Calibri" panose="020F0502020204030204" pitchFamily="34" charset="0"/>
                <a:ea typeface="Microsoft JhengHei" panose="020B0604030504040204" pitchFamily="34" charset="-120"/>
                <a:cs typeface="Calibri" panose="020F0502020204030204" pitchFamily="34" charset="0"/>
              </a:rPr>
              <a:t>還不曉得棄惡擇善之</a:t>
            </a:r>
            <a:endParaRPr lang="en-AU" altLang="zh-TW" sz="3200" dirty="0">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dirty="0">
                <a:effectLst/>
                <a:latin typeface="Calibri" panose="020F0502020204030204" pitchFamily="34" charset="0"/>
                <a:ea typeface="Microsoft JhengHei" panose="020B0604030504040204" pitchFamily="34" charset="-120"/>
                <a:cs typeface="Calibri" panose="020F0502020204030204" pitchFamily="34" charset="0"/>
              </a:rPr>
              <a:t>先，</a:t>
            </a:r>
            <a:r>
              <a:rPr lang="zh-TW" sz="3200" b="1" dirty="0">
                <a:solidFill>
                  <a:srgbClr val="92D050"/>
                </a:solidFill>
                <a:effectLst/>
                <a:latin typeface="Calibri" panose="020F0502020204030204" pitchFamily="34" charset="0"/>
                <a:ea typeface="Microsoft JhengHei" panose="020B0604030504040204" pitchFamily="34" charset="-120"/>
                <a:cs typeface="Calibri" panose="020F0502020204030204" pitchFamily="34" charset="0"/>
              </a:rPr>
              <a:t>你所憎惡的那二</a:t>
            </a:r>
            <a:endParaRPr lang="en-AU" altLang="zh-TW" sz="3200" b="1" dirty="0">
              <a:solidFill>
                <a:srgbClr val="92D050"/>
              </a:solidFill>
              <a:effectLst/>
              <a:latin typeface="Calibri" panose="020F0502020204030204" pitchFamily="34" charset="0"/>
              <a:ea typeface="Microsoft JhengHei" panose="020B0604030504040204" pitchFamily="34" charset="-120"/>
              <a:cs typeface="Calibri" panose="020F0502020204030204" pitchFamily="34" charset="0"/>
            </a:endParaRPr>
          </a:p>
          <a:p>
            <a:pPr marL="109728" indent="0">
              <a:spcBef>
                <a:spcPts val="0"/>
              </a:spcBef>
              <a:buNone/>
            </a:pPr>
            <a:r>
              <a:rPr lang="zh-TW" sz="3200" b="1" dirty="0">
                <a:solidFill>
                  <a:srgbClr val="92D050"/>
                </a:solidFill>
                <a:effectLst/>
                <a:latin typeface="Calibri" panose="020F0502020204030204" pitchFamily="34" charset="0"/>
                <a:ea typeface="Microsoft JhengHei" panose="020B0604030504040204" pitchFamily="34" charset="-120"/>
                <a:cs typeface="Calibri" panose="020F0502020204030204" pitchFamily="34" charset="0"/>
              </a:rPr>
              <a:t>王之地必致見棄</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a:t>
            </a:r>
            <a:endParaRPr lang="en-AU" sz="3200" dirty="0"/>
          </a:p>
        </p:txBody>
      </p:sp>
      <p:sp>
        <p:nvSpPr>
          <p:cNvPr id="3" name="Slide Number Placeholder 2">
            <a:extLst>
              <a:ext uri="{FF2B5EF4-FFF2-40B4-BE49-F238E27FC236}">
                <a16:creationId xmlns:a16="http://schemas.microsoft.com/office/drawing/2014/main" id="{B58CD0B7-5265-4F09-BCD8-55F5698B7F47}"/>
              </a:ext>
            </a:extLst>
          </p:cNvPr>
          <p:cNvSpPr>
            <a:spLocks noGrp="1"/>
          </p:cNvSpPr>
          <p:nvPr>
            <p:ph type="sldNum" sz="quarter" idx="12"/>
          </p:nvPr>
        </p:nvSpPr>
        <p:spPr/>
        <p:txBody>
          <a:bodyPr/>
          <a:lstStyle/>
          <a:p>
            <a:fld id="{1D447282-FEDF-4F11-BD09-F72BE7A5D4F8}" type="slidenum">
              <a:rPr lang="en-AU" smtClean="0"/>
              <a:pPr/>
              <a:t>18</a:t>
            </a:fld>
            <a:endParaRPr lang="en-AU"/>
          </a:p>
        </p:txBody>
      </p:sp>
      <p:sp>
        <p:nvSpPr>
          <p:cNvPr id="4" name="Title 3">
            <a:extLst>
              <a:ext uri="{FF2B5EF4-FFF2-40B4-BE49-F238E27FC236}">
                <a16:creationId xmlns:a16="http://schemas.microsoft.com/office/drawing/2014/main" id="{120A4ECD-C0AE-442B-8339-5B8EBE01B6F0}"/>
              </a:ext>
            </a:extLst>
          </p:cNvPr>
          <p:cNvSpPr>
            <a:spLocks noGrp="1"/>
          </p:cNvSpPr>
          <p:nvPr>
            <p:ph type="title"/>
          </p:nvPr>
        </p:nvSpPr>
        <p:spPr>
          <a:xfrm>
            <a:off x="179512" y="274638"/>
            <a:ext cx="8712968" cy="1143000"/>
          </a:xfrm>
        </p:spPr>
        <p:txBody>
          <a:bodyPr>
            <a:normAutofit fontScale="90000"/>
          </a:bodyPr>
          <a:lstStyle/>
          <a:p>
            <a:r>
              <a:rPr lang="zh-TW" altLang="en-US" sz="5600" dirty="0">
                <a:solidFill>
                  <a:schemeClr val="tx1"/>
                </a:solidFill>
              </a:rPr>
              <a:t>求一個盼望的兆頭罷！</a:t>
            </a:r>
            <a:r>
              <a:rPr lang="en-US" altLang="zh-TW" sz="3900" dirty="0">
                <a:solidFill>
                  <a:schemeClr val="tx1"/>
                </a:solidFill>
                <a:latin typeface="Calibri" panose="020F0502020204030204" pitchFamily="34" charset="0"/>
                <a:cs typeface="Calibri" panose="020F0502020204030204" pitchFamily="34" charset="0"/>
              </a:rPr>
              <a:t>(</a:t>
            </a:r>
            <a:r>
              <a:rPr lang="zh-TW" altLang="en-US" sz="3900" dirty="0">
                <a:solidFill>
                  <a:schemeClr val="tx1"/>
                </a:solidFill>
                <a:latin typeface="Calibri" panose="020F0502020204030204" pitchFamily="34" charset="0"/>
                <a:cs typeface="Calibri" panose="020F0502020204030204" pitchFamily="34" charset="0"/>
              </a:rPr>
              <a:t>賽 </a:t>
            </a:r>
            <a:r>
              <a:rPr lang="en-US" altLang="zh-TW" sz="3900" dirty="0">
                <a:solidFill>
                  <a:schemeClr val="tx1"/>
                </a:solidFill>
                <a:latin typeface="Calibri" panose="020F0502020204030204" pitchFamily="34" charset="0"/>
                <a:cs typeface="Calibri" panose="020F0502020204030204" pitchFamily="34" charset="0"/>
              </a:rPr>
              <a:t>7:11-16)</a:t>
            </a:r>
            <a:endParaRPr lang="en-AU" sz="39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254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54BA2-50EE-422E-B2AD-D86E7E9AC322}"/>
              </a:ext>
            </a:extLst>
          </p:cNvPr>
          <p:cNvSpPr>
            <a:spLocks noGrp="1"/>
          </p:cNvSpPr>
          <p:nvPr>
            <p:ph idx="1"/>
          </p:nvPr>
        </p:nvSpPr>
        <p:spPr>
          <a:xfrm>
            <a:off x="457200" y="1481328"/>
            <a:ext cx="8229600" cy="5188032"/>
          </a:xfrm>
        </p:spPr>
        <p:txBody>
          <a:bodyPr>
            <a:normAutofit/>
          </a:bodyPr>
          <a:lstStyle/>
          <a:p>
            <a:pPr marL="109728" indent="0">
              <a:spcBef>
                <a:spcPts val="0"/>
              </a:spcBef>
              <a:buNone/>
            </a:pPr>
            <a:r>
              <a:rPr lang="en-US" altLang="zh-TW" sz="3200" i="0" baseline="30000" dirty="0">
                <a:solidFill>
                  <a:srgbClr val="000000"/>
                </a:solidFill>
                <a:effectLst/>
                <a:latin typeface="Calibri" panose="020F0502020204030204" pitchFamily="34" charset="0"/>
                <a:cs typeface="Calibri" panose="020F0502020204030204" pitchFamily="34" charset="0"/>
              </a:rPr>
              <a:t>12 </a:t>
            </a:r>
            <a:r>
              <a:rPr lang="zh-TW" altLang="en-US" sz="3200" i="0" dirty="0">
                <a:solidFill>
                  <a:srgbClr val="000000"/>
                </a:solidFill>
                <a:effectLst/>
                <a:latin typeface="Calibri" panose="020F0502020204030204" pitchFamily="34" charset="0"/>
                <a:cs typeface="Calibri" panose="020F0502020204030204" pitchFamily="34" charset="0"/>
              </a:rPr>
              <a:t>亞哈斯說：</a:t>
            </a:r>
            <a:r>
              <a:rPr lang="en-US" altLang="zh-TW" sz="3200" i="0" dirty="0">
                <a:solidFill>
                  <a:srgbClr val="000000"/>
                </a:solidFill>
                <a:effectLst/>
                <a:latin typeface="Calibri" panose="020F0502020204030204" pitchFamily="34" charset="0"/>
                <a:cs typeface="Calibri" panose="020F0502020204030204" pitchFamily="34" charset="0"/>
              </a:rPr>
              <a:t>“</a:t>
            </a:r>
            <a:r>
              <a:rPr lang="zh-TW" altLang="en-US" sz="3200" i="0" dirty="0">
                <a:solidFill>
                  <a:srgbClr val="000000"/>
                </a:solidFill>
                <a:effectLst/>
                <a:latin typeface="Calibri" panose="020F0502020204030204" pitchFamily="34" charset="0"/>
                <a:cs typeface="Calibri" panose="020F0502020204030204" pitchFamily="34" charset="0"/>
              </a:rPr>
              <a:t>我不求，我不試探耶和華。</a:t>
            </a:r>
            <a:r>
              <a:rPr lang="en-US" altLang="zh-TW" sz="3200" i="0" dirty="0">
                <a:solidFill>
                  <a:srgbClr val="000000"/>
                </a:solidFill>
                <a:effectLst/>
                <a:latin typeface="Calibri" panose="020F0502020204030204" pitchFamily="34" charset="0"/>
                <a:cs typeface="Calibri" panose="020F0502020204030204" pitchFamily="34" charset="0"/>
              </a:rPr>
              <a:t>” </a:t>
            </a:r>
            <a:r>
              <a:rPr lang="en-US" altLang="zh-TW" sz="3200" i="0" baseline="30000" dirty="0">
                <a:solidFill>
                  <a:srgbClr val="000000"/>
                </a:solidFill>
                <a:effectLst/>
                <a:latin typeface="Calibri" panose="020F0502020204030204" pitchFamily="34" charset="0"/>
                <a:cs typeface="Calibri" panose="020F0502020204030204" pitchFamily="34" charset="0"/>
              </a:rPr>
              <a:t>13 </a:t>
            </a:r>
            <a:r>
              <a:rPr lang="zh-TW" altLang="en-US" sz="3200" i="0" dirty="0">
                <a:solidFill>
                  <a:srgbClr val="000000"/>
                </a:solidFill>
                <a:effectLst/>
                <a:latin typeface="Calibri" panose="020F0502020204030204" pitchFamily="34" charset="0"/>
                <a:cs typeface="Calibri" panose="020F0502020204030204" pitchFamily="34" charset="0"/>
              </a:rPr>
              <a:t>以賽亞說：</a:t>
            </a:r>
            <a:r>
              <a:rPr lang="en-US" altLang="zh-TW" sz="3200" i="0" dirty="0">
                <a:solidFill>
                  <a:srgbClr val="000000"/>
                </a:solidFill>
                <a:effectLst/>
                <a:latin typeface="Calibri" panose="020F0502020204030204" pitchFamily="34" charset="0"/>
                <a:cs typeface="Calibri" panose="020F0502020204030204" pitchFamily="34" charset="0"/>
              </a:rPr>
              <a:t>“</a:t>
            </a:r>
            <a:r>
              <a:rPr lang="zh-TW" altLang="en-US" sz="3200" i="0" dirty="0">
                <a:solidFill>
                  <a:srgbClr val="000000"/>
                </a:solidFill>
                <a:effectLst/>
                <a:latin typeface="Calibri" panose="020F0502020204030204" pitchFamily="34" charset="0"/>
                <a:cs typeface="Calibri" panose="020F0502020204030204" pitchFamily="34" charset="0"/>
              </a:rPr>
              <a:t>大衛家啊，你們當聽！你們使人厭煩豈算小事？還要使我的神厭煩嗎？</a:t>
            </a:r>
            <a:r>
              <a:rPr lang="en-US" altLang="zh-TW" sz="3200" dirty="0">
                <a:effectLst/>
                <a:latin typeface="Calibri" panose="020F0502020204030204" pitchFamily="34" charset="0"/>
                <a:ea typeface="Microsoft JhengHei" panose="020B0604030504040204" pitchFamily="34" charset="-120"/>
                <a:cs typeface="Calibri" panose="020F0502020204030204" pitchFamily="34" charset="0"/>
              </a:rPr>
              <a:t>……</a:t>
            </a:r>
            <a:endParaRPr lang="en-AU" sz="32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58CD0B7-5265-4F09-BCD8-55F5698B7F47}"/>
              </a:ext>
            </a:extLst>
          </p:cNvPr>
          <p:cNvSpPr>
            <a:spLocks noGrp="1"/>
          </p:cNvSpPr>
          <p:nvPr>
            <p:ph type="sldNum" sz="quarter" idx="12"/>
          </p:nvPr>
        </p:nvSpPr>
        <p:spPr/>
        <p:txBody>
          <a:bodyPr/>
          <a:lstStyle/>
          <a:p>
            <a:fld id="{1D447282-FEDF-4F11-BD09-F72BE7A5D4F8}" type="slidenum">
              <a:rPr lang="en-AU" smtClean="0"/>
              <a:pPr/>
              <a:t>19</a:t>
            </a:fld>
            <a:endParaRPr lang="en-AU"/>
          </a:p>
        </p:txBody>
      </p:sp>
      <p:sp>
        <p:nvSpPr>
          <p:cNvPr id="4" name="Title 3">
            <a:extLst>
              <a:ext uri="{FF2B5EF4-FFF2-40B4-BE49-F238E27FC236}">
                <a16:creationId xmlns:a16="http://schemas.microsoft.com/office/drawing/2014/main" id="{120A4ECD-C0AE-442B-8339-5B8EBE01B6F0}"/>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亞哈斯的選擇 </a:t>
            </a:r>
            <a:r>
              <a:rPr lang="en-US" altLang="zh-TW" sz="3500" dirty="0">
                <a:solidFill>
                  <a:schemeClr val="tx1"/>
                </a:solidFill>
                <a:latin typeface="Calibri" panose="020F0502020204030204" pitchFamily="34" charset="0"/>
                <a:cs typeface="Calibri" panose="020F0502020204030204" pitchFamily="34" charset="0"/>
              </a:rPr>
              <a:t>(</a:t>
            </a:r>
            <a:r>
              <a:rPr lang="zh-TW" altLang="en-US" sz="3500" dirty="0">
                <a:solidFill>
                  <a:schemeClr val="tx1"/>
                </a:solidFill>
                <a:latin typeface="Calibri" panose="020F0502020204030204" pitchFamily="34" charset="0"/>
                <a:cs typeface="Calibri" panose="020F0502020204030204" pitchFamily="34" charset="0"/>
              </a:rPr>
              <a:t>賽 </a:t>
            </a:r>
            <a:r>
              <a:rPr lang="en-US" altLang="zh-TW" sz="3500" dirty="0">
                <a:solidFill>
                  <a:schemeClr val="tx1"/>
                </a:solidFill>
                <a:latin typeface="Calibri" panose="020F0502020204030204" pitchFamily="34" charset="0"/>
                <a:cs typeface="Calibri" panose="020F0502020204030204" pitchFamily="34" charset="0"/>
              </a:rPr>
              <a:t>7:12-13)</a:t>
            </a:r>
            <a:endParaRPr lang="en-AU" sz="35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16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zh-CN" altLang="en-US" dirty="0"/>
          </a:p>
        </p:txBody>
      </p:sp>
      <p:sp>
        <p:nvSpPr>
          <p:cNvPr id="3" name="Slide Number Placeholder 2"/>
          <p:cNvSpPr>
            <a:spLocks noGrp="1"/>
          </p:cNvSpPr>
          <p:nvPr>
            <p:ph type="sldNum" sz="quarter" idx="12"/>
          </p:nvPr>
        </p:nvSpPr>
        <p:spPr/>
        <p:txBody>
          <a:bodyPr/>
          <a:lstStyle/>
          <a:p>
            <a:fld id="{1D447282-FEDF-4F11-BD09-F72BE7A5D4F8}" type="slidenum">
              <a:rPr lang="en-AU" smtClean="0"/>
              <a:pPr/>
              <a:t>2</a:t>
            </a:fld>
            <a:endParaRPr lang="en-AU"/>
          </a:p>
        </p:txBody>
      </p:sp>
      <p:sp>
        <p:nvSpPr>
          <p:cNvPr id="4" name="Title 3"/>
          <p:cNvSpPr>
            <a:spLocks noGrp="1"/>
          </p:cNvSpPr>
          <p:nvPr>
            <p:ph type="title"/>
          </p:nvPr>
        </p:nvSpPr>
        <p:spPr/>
        <p:txBody>
          <a:bodyPr/>
          <a:lstStyle/>
          <a:p>
            <a:endParaRPr lang="zh-CN" altLang="en-US"/>
          </a:p>
        </p:txBody>
      </p:sp>
      <p:pic>
        <p:nvPicPr>
          <p:cNvPr id="1028" name="Picture 4" descr="Image result for sydney christmas lights"/>
          <p:cNvPicPr>
            <a:picLocks noChangeAspect="1" noChangeArrowheads="1"/>
          </p:cNvPicPr>
          <p:nvPr/>
        </p:nvPicPr>
        <p:blipFill>
          <a:blip r:embed="rId2"/>
          <a:srcRect/>
          <a:stretch>
            <a:fillRect/>
          </a:stretch>
        </p:blipFill>
        <p:spPr bwMode="auto">
          <a:xfrm>
            <a:off x="114493" y="3857628"/>
            <a:ext cx="5100449" cy="2719576"/>
          </a:xfrm>
          <a:prstGeom prst="rect">
            <a:avLst/>
          </a:prstGeom>
          <a:noFill/>
        </p:spPr>
      </p:pic>
      <p:pic>
        <p:nvPicPr>
          <p:cNvPr id="1030" name="Picture 6" descr="Image result for sydney christmas shopping"/>
          <p:cNvPicPr>
            <a:picLocks noChangeAspect="1" noChangeArrowheads="1"/>
          </p:cNvPicPr>
          <p:nvPr/>
        </p:nvPicPr>
        <p:blipFill>
          <a:blip r:embed="rId3" cstate="print"/>
          <a:srcRect/>
          <a:stretch>
            <a:fillRect/>
          </a:stretch>
        </p:blipFill>
        <p:spPr bwMode="auto">
          <a:xfrm>
            <a:off x="114493" y="818370"/>
            <a:ext cx="2657307" cy="1644643"/>
          </a:xfrm>
          <a:prstGeom prst="rect">
            <a:avLst/>
          </a:prstGeom>
          <a:noFill/>
        </p:spPr>
      </p:pic>
      <p:pic>
        <p:nvPicPr>
          <p:cNvPr id="1026" name="Picture 2" descr="Related image"/>
          <p:cNvPicPr>
            <a:picLocks noChangeAspect="1" noChangeArrowheads="1"/>
          </p:cNvPicPr>
          <p:nvPr/>
        </p:nvPicPr>
        <p:blipFill>
          <a:blip r:embed="rId4"/>
          <a:srcRect/>
          <a:stretch>
            <a:fillRect/>
          </a:stretch>
        </p:blipFill>
        <p:spPr bwMode="auto">
          <a:xfrm>
            <a:off x="2643224" y="154309"/>
            <a:ext cx="6357932" cy="356044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54BA2-50EE-422E-B2AD-D86E7E9AC322}"/>
              </a:ext>
            </a:extLst>
          </p:cNvPr>
          <p:cNvSpPr>
            <a:spLocks noGrp="1"/>
          </p:cNvSpPr>
          <p:nvPr>
            <p:ph idx="1"/>
          </p:nvPr>
        </p:nvSpPr>
        <p:spPr>
          <a:xfrm>
            <a:off x="457200" y="1481328"/>
            <a:ext cx="8229600" cy="5188032"/>
          </a:xfrm>
        </p:spPr>
        <p:txBody>
          <a:bodyPr>
            <a:normAutofit/>
          </a:bodyPr>
          <a:lstStyle/>
          <a:p>
            <a:pPr marL="109728" indent="0">
              <a:spcBef>
                <a:spcPts val="0"/>
              </a:spcBef>
              <a:buNone/>
            </a:pPr>
            <a:r>
              <a:rPr lang="en-AU" sz="3200" dirty="0">
                <a:effectLst/>
                <a:latin typeface="Calibri" panose="020F0502020204030204" pitchFamily="34" charset="0"/>
                <a:ea typeface="Microsoft JhengHei" panose="020B0604030504040204" pitchFamily="34" charset="-120"/>
              </a:rPr>
              <a:t> </a:t>
            </a:r>
            <a:r>
              <a:rPr lang="en-AU" sz="3200" baseline="30000" dirty="0">
                <a:effectLst/>
                <a:latin typeface="Calibri" panose="020F0502020204030204" pitchFamily="34" charset="0"/>
                <a:ea typeface="Microsoft JhengHei" panose="020B0604030504040204" pitchFamily="34" charset="-120"/>
              </a:rPr>
              <a:t>7 </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亞哈斯差遣使者去見亞述王提革拉毗列色，說：</a:t>
            </a:r>
            <a:r>
              <a:rPr lang="en-AU" sz="3200" dirty="0">
                <a:effectLst/>
                <a:latin typeface="Calibri" panose="020F0502020204030204" pitchFamily="34" charset="0"/>
                <a:ea typeface="Microsoft JhengHei" panose="020B0604030504040204" pitchFamily="34" charset="-120"/>
              </a:rPr>
              <a:t>“</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我是</a:t>
            </a: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你的僕人</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a:t>
            </a:r>
            <a:r>
              <a:rPr lang="zh-TW"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你的兒子</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。現在亞蘭王和以色列王攻擊我，求你來救我脫離他們的手。</a:t>
            </a:r>
            <a:r>
              <a:rPr lang="en-AU" sz="3200" dirty="0">
                <a:effectLst/>
                <a:latin typeface="Calibri" panose="020F0502020204030204" pitchFamily="34" charset="0"/>
                <a:ea typeface="Microsoft JhengHei" panose="020B0604030504040204" pitchFamily="34" charset="-120"/>
              </a:rPr>
              <a:t>” </a:t>
            </a:r>
            <a:r>
              <a:rPr lang="en-AU" sz="3200" baseline="30000" dirty="0">
                <a:effectLst/>
                <a:latin typeface="Calibri" panose="020F0502020204030204" pitchFamily="34" charset="0"/>
                <a:ea typeface="Microsoft JhengHei" panose="020B0604030504040204" pitchFamily="34" charset="-120"/>
              </a:rPr>
              <a:t>8 </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亞哈斯</a:t>
            </a:r>
            <a:r>
              <a:rPr lang="zh-TW" sz="3200" b="1" dirty="0">
                <a:solidFill>
                  <a:srgbClr val="7030A0"/>
                </a:solidFill>
                <a:effectLst/>
                <a:latin typeface="Calibri" panose="020F0502020204030204" pitchFamily="34" charset="0"/>
                <a:ea typeface="Microsoft JhengHei" panose="020B0604030504040204" pitchFamily="34" charset="-120"/>
                <a:cs typeface="Calibri" panose="020F0502020204030204" pitchFamily="34" charset="0"/>
              </a:rPr>
              <a:t>將耶和華殿裡和王宮府庫裡所有的金銀都送給亞述王為禮物</a:t>
            </a:r>
            <a:r>
              <a:rPr lang="zh-TW" sz="3200" dirty="0">
                <a:effectLst/>
                <a:latin typeface="Calibri" panose="020F0502020204030204" pitchFamily="34" charset="0"/>
                <a:ea typeface="Microsoft JhengHei" panose="020B0604030504040204" pitchFamily="34" charset="-120"/>
                <a:cs typeface="Calibri" panose="020F0502020204030204" pitchFamily="34" charset="0"/>
              </a:rPr>
              <a:t>。</a:t>
            </a:r>
            <a:endParaRPr lang="en-AU" sz="32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B58CD0B7-5265-4F09-BCD8-55F5698B7F47}"/>
              </a:ext>
            </a:extLst>
          </p:cNvPr>
          <p:cNvSpPr>
            <a:spLocks noGrp="1"/>
          </p:cNvSpPr>
          <p:nvPr>
            <p:ph type="sldNum" sz="quarter" idx="12"/>
          </p:nvPr>
        </p:nvSpPr>
        <p:spPr/>
        <p:txBody>
          <a:bodyPr/>
          <a:lstStyle/>
          <a:p>
            <a:fld id="{1D447282-FEDF-4F11-BD09-F72BE7A5D4F8}" type="slidenum">
              <a:rPr lang="en-AU" smtClean="0"/>
              <a:pPr/>
              <a:t>20</a:t>
            </a:fld>
            <a:endParaRPr lang="en-AU"/>
          </a:p>
        </p:txBody>
      </p:sp>
      <p:sp>
        <p:nvSpPr>
          <p:cNvPr id="4" name="Title 3">
            <a:extLst>
              <a:ext uri="{FF2B5EF4-FFF2-40B4-BE49-F238E27FC236}">
                <a16:creationId xmlns:a16="http://schemas.microsoft.com/office/drawing/2014/main" id="{120A4ECD-C0AE-442B-8339-5B8EBE01B6F0}"/>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亞哈斯的選擇 </a:t>
            </a:r>
            <a:r>
              <a:rPr lang="en-US" altLang="zh-TW" sz="3500" dirty="0">
                <a:solidFill>
                  <a:schemeClr val="tx1"/>
                </a:solidFill>
                <a:latin typeface="Calibri" panose="020F0502020204030204" pitchFamily="34" charset="0"/>
                <a:cs typeface="Calibri" panose="020F0502020204030204" pitchFamily="34" charset="0"/>
              </a:rPr>
              <a:t>(</a:t>
            </a:r>
            <a:r>
              <a:rPr lang="zh-TW" altLang="en-US" sz="3500" dirty="0">
                <a:solidFill>
                  <a:schemeClr val="tx1"/>
                </a:solidFill>
                <a:latin typeface="Calibri" panose="020F0502020204030204" pitchFamily="34" charset="0"/>
                <a:cs typeface="Calibri" panose="020F0502020204030204" pitchFamily="34" charset="0"/>
              </a:rPr>
              <a:t>王下 </a:t>
            </a:r>
            <a:r>
              <a:rPr lang="en-US" altLang="zh-TW" sz="3500" dirty="0">
                <a:solidFill>
                  <a:schemeClr val="tx1"/>
                </a:solidFill>
                <a:latin typeface="Calibri" panose="020F0502020204030204" pitchFamily="34" charset="0"/>
                <a:cs typeface="Calibri" panose="020F0502020204030204" pitchFamily="34" charset="0"/>
              </a:rPr>
              <a:t> 16:7-8)</a:t>
            </a:r>
            <a:endParaRPr lang="en-AU" sz="35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232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611B05-232B-46B9-A04D-25F37BE54C81}"/>
              </a:ext>
            </a:extLst>
          </p:cNvPr>
          <p:cNvSpPr>
            <a:spLocks noGrp="1"/>
          </p:cNvSpPr>
          <p:nvPr>
            <p:ph idx="1"/>
          </p:nvPr>
        </p:nvSpPr>
        <p:spPr/>
        <p:txBody>
          <a:bodyPr/>
          <a:lstStyle/>
          <a:p>
            <a:pPr marL="109728" indent="0">
              <a:buNone/>
            </a:pPr>
            <a:r>
              <a:rPr lang="en-AU" sz="3200" baseline="300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1</a:t>
            </a:r>
            <a:r>
              <a:rPr lang="zh-HK"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我的心默默無聲，專等候神</a:t>
            </a:r>
            <a:r>
              <a:rPr lang="zh-HK"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，我的救恩是從他而來。</a:t>
            </a:r>
            <a:r>
              <a:rPr lang="en-AU" sz="3200" baseline="300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2</a:t>
            </a:r>
            <a:r>
              <a:rPr lang="zh-HK"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唯獨他是我的磐石、我的拯救，他是我的高臺，我必不很動搖。</a:t>
            </a:r>
            <a:r>
              <a:rPr lang="en-AU"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 </a:t>
            </a:r>
            <a:r>
              <a:rPr lang="en-AU" sz="3200" baseline="300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5</a:t>
            </a:r>
            <a:r>
              <a:rPr lang="zh-HK"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我的心哪，</a:t>
            </a:r>
            <a:r>
              <a:rPr lang="zh-HK"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你當默默無聲，專等候神</a:t>
            </a:r>
            <a:r>
              <a:rPr lang="zh-HK"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a:t>
            </a:r>
            <a:r>
              <a:rPr lang="en-US" altLang="zh-TW"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a:t>
            </a:r>
            <a:endParaRPr lang="en-AU" altLang="zh-HK"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endParaRPr>
          </a:p>
          <a:p>
            <a:endParaRPr lang="en-AU" dirty="0"/>
          </a:p>
        </p:txBody>
      </p:sp>
      <p:sp>
        <p:nvSpPr>
          <p:cNvPr id="3" name="Slide Number Placeholder 2">
            <a:extLst>
              <a:ext uri="{FF2B5EF4-FFF2-40B4-BE49-F238E27FC236}">
                <a16:creationId xmlns:a16="http://schemas.microsoft.com/office/drawing/2014/main" id="{8F6286DC-B6D9-4456-9A28-720196D93DAF}"/>
              </a:ext>
            </a:extLst>
          </p:cNvPr>
          <p:cNvSpPr>
            <a:spLocks noGrp="1"/>
          </p:cNvSpPr>
          <p:nvPr>
            <p:ph type="sldNum" sz="quarter" idx="12"/>
          </p:nvPr>
        </p:nvSpPr>
        <p:spPr/>
        <p:txBody>
          <a:bodyPr/>
          <a:lstStyle/>
          <a:p>
            <a:fld id="{1D447282-FEDF-4F11-BD09-F72BE7A5D4F8}" type="slidenum">
              <a:rPr lang="en-AU" smtClean="0"/>
              <a:pPr/>
              <a:t>21</a:t>
            </a:fld>
            <a:endParaRPr lang="en-AU"/>
          </a:p>
        </p:txBody>
      </p:sp>
      <p:sp>
        <p:nvSpPr>
          <p:cNvPr id="4" name="Title 3">
            <a:extLst>
              <a:ext uri="{FF2B5EF4-FFF2-40B4-BE49-F238E27FC236}">
                <a16:creationId xmlns:a16="http://schemas.microsoft.com/office/drawing/2014/main" id="{C8E11D39-A115-489B-8EA4-239BFE79EBC0}"/>
              </a:ext>
            </a:extLst>
          </p:cNvPr>
          <p:cNvSpPr>
            <a:spLocks noGrp="1"/>
          </p:cNvSpPr>
          <p:nvPr>
            <p:ph type="title"/>
          </p:nvPr>
        </p:nvSpPr>
        <p:spPr/>
        <p:txBody>
          <a:bodyPr>
            <a:normAutofit/>
          </a:bodyPr>
          <a:lstStyle/>
          <a:p>
            <a:r>
              <a:rPr lang="zh-TW" altLang="en-US" sz="5000" dirty="0">
                <a:solidFill>
                  <a:schemeClr val="tx1"/>
                </a:solidFill>
              </a:rPr>
              <a:t>我的盼望在乎</a:t>
            </a:r>
            <a:r>
              <a:rPr lang="en-US" altLang="zh-TW" sz="5000" dirty="0">
                <a:solidFill>
                  <a:schemeClr val="tx1"/>
                </a:solidFill>
              </a:rPr>
              <a:t>…… </a:t>
            </a:r>
            <a:r>
              <a:rPr lang="en-US" altLang="zh-TW" sz="3500" dirty="0">
                <a:solidFill>
                  <a:schemeClr val="tx1"/>
                </a:solidFill>
                <a:latin typeface="Calibri" panose="020F0502020204030204" pitchFamily="34" charset="0"/>
                <a:cs typeface="Calibri" panose="020F0502020204030204" pitchFamily="34" charset="0"/>
              </a:rPr>
              <a:t>(</a:t>
            </a:r>
            <a:r>
              <a:rPr lang="zh-TW" altLang="en-US" sz="3500" dirty="0">
                <a:solidFill>
                  <a:schemeClr val="tx1"/>
                </a:solidFill>
                <a:latin typeface="Calibri" panose="020F0502020204030204" pitchFamily="34" charset="0"/>
                <a:cs typeface="Calibri" panose="020F0502020204030204" pitchFamily="34" charset="0"/>
              </a:rPr>
              <a:t>詩篇 </a:t>
            </a:r>
            <a:r>
              <a:rPr lang="en-US" altLang="zh-TW" sz="3500" dirty="0">
                <a:solidFill>
                  <a:schemeClr val="tx1"/>
                </a:solidFill>
                <a:latin typeface="Calibri" panose="020F0502020204030204" pitchFamily="34" charset="0"/>
                <a:cs typeface="Calibri" panose="020F0502020204030204" pitchFamily="34" charset="0"/>
              </a:rPr>
              <a:t>62:1-2,5)</a:t>
            </a:r>
            <a:endParaRPr lang="en-AU" sz="35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5727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611B05-232B-46B9-A04D-25F37BE54C81}"/>
              </a:ext>
            </a:extLst>
          </p:cNvPr>
          <p:cNvSpPr>
            <a:spLocks noGrp="1"/>
          </p:cNvSpPr>
          <p:nvPr>
            <p:ph idx="1"/>
          </p:nvPr>
        </p:nvSpPr>
        <p:spPr/>
        <p:txBody>
          <a:bodyPr/>
          <a:lstStyle/>
          <a:p>
            <a:pPr marL="109728" indent="0">
              <a:buNone/>
            </a:pPr>
            <a:r>
              <a:rPr lang="en-AU" sz="3200" baseline="300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1</a:t>
            </a:r>
            <a:r>
              <a:rPr lang="zh-HK"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我的心默默無聲，專等候神</a:t>
            </a:r>
            <a:r>
              <a:rPr lang="zh-HK"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，我的救恩是從他而來。</a:t>
            </a:r>
            <a:r>
              <a:rPr lang="en-AU" sz="3200" baseline="300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2</a:t>
            </a:r>
            <a:r>
              <a:rPr lang="zh-HK"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唯獨他是我的磐石、我的拯救，他是我的高臺，我必不很動搖。</a:t>
            </a:r>
            <a:r>
              <a:rPr lang="en-AU"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 </a:t>
            </a:r>
            <a:r>
              <a:rPr lang="en-AU" sz="3200" baseline="300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5</a:t>
            </a:r>
            <a:r>
              <a:rPr lang="zh-HK"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我的心哪，</a:t>
            </a:r>
            <a:r>
              <a:rPr lang="zh-HK" sz="3200" b="1" dirty="0">
                <a:solidFill>
                  <a:srgbClr val="FF0000"/>
                </a:solidFill>
                <a:effectLst/>
                <a:latin typeface="Calibri" panose="020F0502020204030204" pitchFamily="34" charset="0"/>
                <a:ea typeface="Microsoft JhengHei" panose="020B0604030504040204" pitchFamily="34" charset="-120"/>
                <a:cs typeface="Calibri" panose="020F0502020204030204" pitchFamily="34" charset="0"/>
              </a:rPr>
              <a:t>你當默默無聲，專等候神</a:t>
            </a:r>
            <a:r>
              <a:rPr lang="zh-HK"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a:t>
            </a:r>
            <a:r>
              <a:rPr lang="zh-HK" sz="3200" b="1" dirty="0">
                <a:solidFill>
                  <a:srgbClr val="7030A0"/>
                </a:solidFill>
                <a:effectLst/>
                <a:latin typeface="Calibri" panose="020F0502020204030204" pitchFamily="34" charset="0"/>
                <a:ea typeface="Microsoft JhengHei" panose="020B0604030504040204" pitchFamily="34" charset="-120"/>
                <a:cs typeface="Calibri" panose="020F0502020204030204" pitchFamily="34" charset="0"/>
              </a:rPr>
              <a:t>因為我的盼望是從他而來</a:t>
            </a:r>
            <a:r>
              <a:rPr lang="zh-HK" sz="3200" dirty="0">
                <a:solidFill>
                  <a:srgbClr val="000000"/>
                </a:solidFill>
                <a:effectLst/>
                <a:latin typeface="Calibri" panose="020F0502020204030204" pitchFamily="34" charset="0"/>
                <a:ea typeface="Microsoft JhengHei" panose="020B0604030504040204" pitchFamily="34" charset="-120"/>
                <a:cs typeface="Calibri" panose="020F0502020204030204" pitchFamily="34" charset="0"/>
              </a:rPr>
              <a:t>。</a:t>
            </a:r>
            <a:endParaRPr lang="en-AU" sz="3200" dirty="0">
              <a:effectLst/>
              <a:latin typeface="Calibri" panose="020F0502020204030204" pitchFamily="34" charset="0"/>
              <a:ea typeface="PMingLiU" panose="02020500000000000000" pitchFamily="18" charset="-120"/>
              <a:cs typeface="Arial" panose="020B0604020202020204" pitchFamily="34" charset="0"/>
            </a:endParaRPr>
          </a:p>
          <a:p>
            <a:endParaRPr lang="en-AU" dirty="0"/>
          </a:p>
        </p:txBody>
      </p:sp>
      <p:sp>
        <p:nvSpPr>
          <p:cNvPr id="3" name="Slide Number Placeholder 2">
            <a:extLst>
              <a:ext uri="{FF2B5EF4-FFF2-40B4-BE49-F238E27FC236}">
                <a16:creationId xmlns:a16="http://schemas.microsoft.com/office/drawing/2014/main" id="{8F6286DC-B6D9-4456-9A28-720196D93DAF}"/>
              </a:ext>
            </a:extLst>
          </p:cNvPr>
          <p:cNvSpPr>
            <a:spLocks noGrp="1"/>
          </p:cNvSpPr>
          <p:nvPr>
            <p:ph type="sldNum" sz="quarter" idx="12"/>
          </p:nvPr>
        </p:nvSpPr>
        <p:spPr/>
        <p:txBody>
          <a:bodyPr/>
          <a:lstStyle/>
          <a:p>
            <a:fld id="{1D447282-FEDF-4F11-BD09-F72BE7A5D4F8}" type="slidenum">
              <a:rPr lang="en-AU" smtClean="0"/>
              <a:pPr/>
              <a:t>22</a:t>
            </a:fld>
            <a:endParaRPr lang="en-AU"/>
          </a:p>
        </p:txBody>
      </p:sp>
      <p:sp>
        <p:nvSpPr>
          <p:cNvPr id="4" name="Title 3">
            <a:extLst>
              <a:ext uri="{FF2B5EF4-FFF2-40B4-BE49-F238E27FC236}">
                <a16:creationId xmlns:a16="http://schemas.microsoft.com/office/drawing/2014/main" id="{C8E11D39-A115-489B-8EA4-239BFE79EBC0}"/>
              </a:ext>
            </a:extLst>
          </p:cNvPr>
          <p:cNvSpPr>
            <a:spLocks noGrp="1"/>
          </p:cNvSpPr>
          <p:nvPr>
            <p:ph type="title"/>
          </p:nvPr>
        </p:nvSpPr>
        <p:spPr/>
        <p:txBody>
          <a:bodyPr>
            <a:normAutofit/>
          </a:bodyPr>
          <a:lstStyle/>
          <a:p>
            <a:r>
              <a:rPr lang="zh-TW" altLang="en-US" sz="5000" dirty="0">
                <a:solidFill>
                  <a:schemeClr val="tx1"/>
                </a:solidFill>
              </a:rPr>
              <a:t>我的盼望在乎</a:t>
            </a:r>
            <a:r>
              <a:rPr lang="en-US" altLang="zh-TW" sz="5000" dirty="0">
                <a:solidFill>
                  <a:schemeClr val="tx1"/>
                </a:solidFill>
              </a:rPr>
              <a:t>…… </a:t>
            </a:r>
            <a:r>
              <a:rPr lang="en-US" altLang="zh-TW" sz="3500" dirty="0">
                <a:solidFill>
                  <a:schemeClr val="tx1"/>
                </a:solidFill>
                <a:latin typeface="Calibri" panose="020F0502020204030204" pitchFamily="34" charset="0"/>
                <a:cs typeface="Calibri" panose="020F0502020204030204" pitchFamily="34" charset="0"/>
              </a:rPr>
              <a:t>(</a:t>
            </a:r>
            <a:r>
              <a:rPr lang="zh-TW" altLang="en-US" sz="3500" dirty="0">
                <a:solidFill>
                  <a:schemeClr val="tx1"/>
                </a:solidFill>
                <a:latin typeface="Calibri" panose="020F0502020204030204" pitchFamily="34" charset="0"/>
                <a:cs typeface="Calibri" panose="020F0502020204030204" pitchFamily="34" charset="0"/>
              </a:rPr>
              <a:t>詩篇 </a:t>
            </a:r>
            <a:r>
              <a:rPr lang="en-US" altLang="zh-TW" sz="3500" dirty="0">
                <a:solidFill>
                  <a:schemeClr val="tx1"/>
                </a:solidFill>
                <a:latin typeface="Calibri" panose="020F0502020204030204" pitchFamily="34" charset="0"/>
                <a:cs typeface="Calibri" panose="020F0502020204030204" pitchFamily="34" charset="0"/>
              </a:rPr>
              <a:t>62:1-2,5)</a:t>
            </a:r>
            <a:endParaRPr lang="en-AU" sz="35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1626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8B8B63-06C8-4713-86AA-BD71151E3A04}"/>
              </a:ext>
            </a:extLst>
          </p:cNvPr>
          <p:cNvSpPr>
            <a:spLocks noGrp="1"/>
          </p:cNvSpPr>
          <p:nvPr>
            <p:ph idx="1"/>
          </p:nvPr>
        </p:nvSpPr>
        <p:spPr/>
        <p:txBody>
          <a:bodyPr>
            <a:normAutofit/>
          </a:bodyPr>
          <a:lstStyle/>
          <a:p>
            <a:r>
              <a:rPr lang="zh-TW" altLang="en-US" sz="3200" dirty="0"/>
              <a:t>你們若是不信，定然不得立穩</a:t>
            </a:r>
            <a:endParaRPr lang="en-AU" sz="3200" dirty="0"/>
          </a:p>
        </p:txBody>
      </p:sp>
      <p:sp>
        <p:nvSpPr>
          <p:cNvPr id="3" name="Slide Number Placeholder 2">
            <a:extLst>
              <a:ext uri="{FF2B5EF4-FFF2-40B4-BE49-F238E27FC236}">
                <a16:creationId xmlns:a16="http://schemas.microsoft.com/office/drawing/2014/main" id="{C9D21209-564F-4604-A1C2-A27E447AD251}"/>
              </a:ext>
            </a:extLst>
          </p:cNvPr>
          <p:cNvSpPr>
            <a:spLocks noGrp="1"/>
          </p:cNvSpPr>
          <p:nvPr>
            <p:ph type="sldNum" sz="quarter" idx="12"/>
          </p:nvPr>
        </p:nvSpPr>
        <p:spPr/>
        <p:txBody>
          <a:bodyPr/>
          <a:lstStyle/>
          <a:p>
            <a:fld id="{1D447282-FEDF-4F11-BD09-F72BE7A5D4F8}" type="slidenum">
              <a:rPr lang="en-AU" smtClean="0"/>
              <a:pPr/>
              <a:t>23</a:t>
            </a:fld>
            <a:endParaRPr lang="en-AU"/>
          </a:p>
        </p:txBody>
      </p:sp>
      <p:sp>
        <p:nvSpPr>
          <p:cNvPr id="4" name="Title 3">
            <a:extLst>
              <a:ext uri="{FF2B5EF4-FFF2-40B4-BE49-F238E27FC236}">
                <a16:creationId xmlns:a16="http://schemas.microsoft.com/office/drawing/2014/main" id="{C297959B-8FB7-4E43-886B-F4FC50CA2A0B}"/>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以賽亞書 </a:t>
            </a:r>
            <a:r>
              <a:rPr lang="en-US" altLang="zh-TW" sz="5000" dirty="0">
                <a:solidFill>
                  <a:schemeClr val="tx1"/>
                </a:solidFill>
                <a:latin typeface="Calibri" panose="020F0502020204030204" pitchFamily="34" charset="0"/>
                <a:cs typeface="Calibri" panose="020F0502020204030204" pitchFamily="34" charset="0"/>
              </a:rPr>
              <a:t>7:9</a:t>
            </a:r>
            <a:r>
              <a:rPr lang="zh-TW" altLang="en-US" sz="4000" dirty="0">
                <a:solidFill>
                  <a:schemeClr val="tx1"/>
                </a:solidFill>
                <a:latin typeface="Calibri" panose="020F0502020204030204" pitchFamily="34" charset="0"/>
                <a:cs typeface="Calibri" panose="020F0502020204030204" pitchFamily="34" charset="0"/>
              </a:rPr>
              <a:t>下</a:t>
            </a:r>
            <a:endParaRPr lang="en-AU" sz="4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5254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8B8B63-06C8-4713-86AA-BD71151E3A04}"/>
              </a:ext>
            </a:extLst>
          </p:cNvPr>
          <p:cNvSpPr>
            <a:spLocks noGrp="1"/>
          </p:cNvSpPr>
          <p:nvPr>
            <p:ph idx="1"/>
          </p:nvPr>
        </p:nvSpPr>
        <p:spPr/>
        <p:txBody>
          <a:bodyPr>
            <a:normAutofit/>
          </a:bodyPr>
          <a:lstStyle/>
          <a:p>
            <a:r>
              <a:rPr lang="zh-TW" altLang="en-US" sz="3200" dirty="0">
                <a:solidFill>
                  <a:schemeClr val="bg1">
                    <a:lumMod val="75000"/>
                  </a:schemeClr>
                </a:solidFill>
              </a:rPr>
              <a:t>你們若是不信，定然不得立穩</a:t>
            </a:r>
            <a:endParaRPr lang="en-AU" altLang="zh-TW" sz="3200" dirty="0">
              <a:solidFill>
                <a:schemeClr val="bg1">
                  <a:lumMod val="75000"/>
                </a:schemeClr>
              </a:solidFill>
            </a:endParaRPr>
          </a:p>
          <a:p>
            <a:r>
              <a:rPr lang="zh-TW" altLang="en-US" sz="3200" dirty="0"/>
              <a:t>你們若</a:t>
            </a:r>
            <a:r>
              <a:rPr lang="zh-TW" altLang="en-US" sz="3200" b="1" dirty="0">
                <a:solidFill>
                  <a:srgbClr val="FF0000"/>
                </a:solidFill>
              </a:rPr>
              <a:t>對神有盼望</a:t>
            </a:r>
            <a:r>
              <a:rPr lang="zh-TW" altLang="en-US" sz="3200" dirty="0"/>
              <a:t>，定然站立得穩</a:t>
            </a:r>
            <a:endParaRPr lang="en-AU" sz="3200" dirty="0"/>
          </a:p>
        </p:txBody>
      </p:sp>
      <p:sp>
        <p:nvSpPr>
          <p:cNvPr id="3" name="Slide Number Placeholder 2">
            <a:extLst>
              <a:ext uri="{FF2B5EF4-FFF2-40B4-BE49-F238E27FC236}">
                <a16:creationId xmlns:a16="http://schemas.microsoft.com/office/drawing/2014/main" id="{C9D21209-564F-4604-A1C2-A27E447AD251}"/>
              </a:ext>
            </a:extLst>
          </p:cNvPr>
          <p:cNvSpPr>
            <a:spLocks noGrp="1"/>
          </p:cNvSpPr>
          <p:nvPr>
            <p:ph type="sldNum" sz="quarter" idx="12"/>
          </p:nvPr>
        </p:nvSpPr>
        <p:spPr/>
        <p:txBody>
          <a:bodyPr/>
          <a:lstStyle/>
          <a:p>
            <a:fld id="{1D447282-FEDF-4F11-BD09-F72BE7A5D4F8}" type="slidenum">
              <a:rPr lang="en-AU" smtClean="0"/>
              <a:pPr/>
              <a:t>24</a:t>
            </a:fld>
            <a:endParaRPr lang="en-AU"/>
          </a:p>
        </p:txBody>
      </p:sp>
      <p:sp>
        <p:nvSpPr>
          <p:cNvPr id="4" name="Title 3">
            <a:extLst>
              <a:ext uri="{FF2B5EF4-FFF2-40B4-BE49-F238E27FC236}">
                <a16:creationId xmlns:a16="http://schemas.microsoft.com/office/drawing/2014/main" id="{C297959B-8FB7-4E43-886B-F4FC50CA2A0B}"/>
              </a:ext>
            </a:extLst>
          </p:cNvPr>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anose="020F0502020204030204" pitchFamily="34" charset="0"/>
              </a:rPr>
              <a:t>以賽亞書 </a:t>
            </a:r>
            <a:r>
              <a:rPr lang="en-US" altLang="zh-TW" sz="5000" dirty="0">
                <a:solidFill>
                  <a:schemeClr val="tx1"/>
                </a:solidFill>
                <a:latin typeface="Calibri" panose="020F0502020204030204" pitchFamily="34" charset="0"/>
                <a:cs typeface="Calibri" panose="020F0502020204030204" pitchFamily="34" charset="0"/>
              </a:rPr>
              <a:t>7:9</a:t>
            </a:r>
            <a:r>
              <a:rPr lang="zh-TW" altLang="en-US" sz="4000" dirty="0">
                <a:solidFill>
                  <a:schemeClr val="tx1"/>
                </a:solidFill>
                <a:latin typeface="Calibri" panose="020F0502020204030204" pitchFamily="34" charset="0"/>
                <a:cs typeface="Calibri" panose="020F0502020204030204" pitchFamily="34" charset="0"/>
              </a:rPr>
              <a:t>下</a:t>
            </a:r>
            <a:endParaRPr lang="en-AU" sz="4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9603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447282-FEDF-4F11-BD09-F72BE7A5D4F8}" type="slidenum">
              <a:rPr lang="en-AU" smtClean="0"/>
              <a:pPr/>
              <a:t>25</a:t>
            </a:fld>
            <a:endParaRPr lang="en-AU"/>
          </a:p>
        </p:txBody>
      </p:sp>
      <p:pic>
        <p:nvPicPr>
          <p:cNvPr id="10" name="Picture 9">
            <a:extLst>
              <a:ext uri="{FF2B5EF4-FFF2-40B4-BE49-F238E27FC236}">
                <a16:creationId xmlns:a16="http://schemas.microsoft.com/office/drawing/2014/main" id="{47162DA1-5BE0-43B6-A942-5E44FF666D8D}"/>
              </a:ext>
            </a:extLst>
          </p:cNvPr>
          <p:cNvPicPr>
            <a:picLocks noChangeAspect="1"/>
          </p:cNvPicPr>
          <p:nvPr/>
        </p:nvPicPr>
        <p:blipFill>
          <a:blip r:embed="rId2"/>
          <a:stretch>
            <a:fillRect/>
          </a:stretch>
        </p:blipFill>
        <p:spPr>
          <a:xfrm>
            <a:off x="35496" y="44624"/>
            <a:ext cx="5904656" cy="6772652"/>
          </a:xfrm>
          <a:prstGeom prst="rect">
            <a:avLst/>
          </a:prstGeom>
        </p:spPr>
      </p:pic>
    </p:spTree>
    <p:extLst>
      <p:ext uri="{BB962C8B-B14F-4D97-AF65-F5344CB8AC3E}">
        <p14:creationId xmlns:p14="http://schemas.microsoft.com/office/powerpoint/2010/main" val="817747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2396479"/>
          </a:xfrm>
        </p:spPr>
        <p:txBody>
          <a:bodyPr>
            <a:normAutofit/>
          </a:bodyPr>
          <a:lstStyle/>
          <a:p>
            <a:pPr algn="ctr"/>
            <a:r>
              <a:rPr lang="zh-TW" altLang="en-US" sz="8000" dirty="0">
                <a:solidFill>
                  <a:schemeClr val="tx1"/>
                </a:solidFill>
              </a:rPr>
              <a:t>完</a:t>
            </a:r>
            <a:endParaRPr lang="en-AU" sz="8000" dirty="0">
              <a:solidFill>
                <a:schemeClr val="tx1"/>
              </a:solidFill>
            </a:endParaRPr>
          </a:p>
        </p:txBody>
      </p:sp>
      <p:sp>
        <p:nvSpPr>
          <p:cNvPr id="6" name="Slide Number Placeholder 5"/>
          <p:cNvSpPr>
            <a:spLocks noGrp="1"/>
          </p:cNvSpPr>
          <p:nvPr>
            <p:ph type="sldNum" sz="quarter" idx="12"/>
          </p:nvPr>
        </p:nvSpPr>
        <p:spPr/>
        <p:txBody>
          <a:bodyPr/>
          <a:lstStyle/>
          <a:p>
            <a:fld id="{1D447282-FEDF-4F11-BD09-F72BE7A5D4F8}" type="slidenum">
              <a:rPr lang="en-AU" smtClean="0"/>
              <a:pPr/>
              <a:t>26</a:t>
            </a:fld>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4331508" cy="5314602"/>
          </a:xfrm>
        </p:spPr>
        <p:txBody>
          <a:bodyPr>
            <a:normAutofit/>
          </a:bodyPr>
          <a:lstStyle/>
          <a:p>
            <a:pPr marL="0" indent="0">
              <a:buNone/>
            </a:pPr>
            <a:r>
              <a:rPr lang="zh-TW" altLang="en-US" sz="3200" dirty="0">
                <a:latin typeface="Calibri" pitchFamily="34" charset="0"/>
                <a:ea typeface="+mj-ea"/>
                <a:cs typeface="Calibri" pitchFamily="34" charset="0"/>
              </a:rPr>
              <a:t>將臨期是基督教會的節期，在聖誕日</a:t>
            </a:r>
            <a:r>
              <a:rPr lang="en-US" altLang="zh-TW" sz="3200" dirty="0">
                <a:latin typeface="Calibri" pitchFamily="34" charset="0"/>
                <a:ea typeface="+mj-ea"/>
                <a:cs typeface="Calibri" pitchFamily="34" charset="0"/>
              </a:rPr>
              <a:t>(25/12) </a:t>
            </a:r>
            <a:r>
              <a:rPr lang="zh-TW" altLang="en-US" sz="3200" dirty="0">
                <a:latin typeface="Calibri" pitchFamily="34" charset="0"/>
                <a:ea typeface="+mj-ea"/>
                <a:cs typeface="Calibri" pitchFamily="34" charset="0"/>
              </a:rPr>
              <a:t>前四主日，定為將臨期主日。</a:t>
            </a:r>
            <a:endParaRPr lang="en-US" altLang="zh-TW" sz="3200" dirty="0">
              <a:latin typeface="Calibri" pitchFamily="34" charset="0"/>
              <a:ea typeface="+mj-ea"/>
              <a:cs typeface="Calibri" pitchFamily="34" charset="0"/>
            </a:endParaRPr>
          </a:p>
          <a:p>
            <a:pPr marL="0" indent="0">
              <a:lnSpc>
                <a:spcPts val="2000"/>
              </a:lnSpc>
              <a:spcBef>
                <a:spcPts val="0"/>
              </a:spcBef>
              <a:buNone/>
            </a:pPr>
            <a:endParaRPr lang="en-US" altLang="zh-CN" sz="3200" dirty="0">
              <a:latin typeface="Calibri" pitchFamily="34" charset="0"/>
              <a:ea typeface="+mj-ea"/>
              <a:cs typeface="Calibri" pitchFamily="34" charset="0"/>
            </a:endParaRPr>
          </a:p>
          <a:p>
            <a:pPr marL="0" indent="0">
              <a:buNone/>
            </a:pPr>
            <a:r>
              <a:rPr lang="zh-TW" altLang="en-US" sz="3200" dirty="0">
                <a:latin typeface="Calibri" pitchFamily="34" charset="0"/>
                <a:ea typeface="+mj-ea"/>
                <a:cs typeface="Calibri" pitchFamily="34" charset="0"/>
              </a:rPr>
              <a:t>將臨期四個主日的主題</a:t>
            </a:r>
            <a:endParaRPr lang="en-AU" altLang="zh-TW" sz="3200" dirty="0">
              <a:latin typeface="Calibri" pitchFamily="34" charset="0"/>
              <a:ea typeface="+mj-ea"/>
              <a:cs typeface="Calibri" pitchFamily="34" charset="0"/>
            </a:endParaRPr>
          </a:p>
          <a:p>
            <a:pPr marL="0" indent="0">
              <a:buNone/>
            </a:pPr>
            <a:r>
              <a:rPr lang="en-US" altLang="zh-TW" sz="3200" dirty="0">
                <a:latin typeface="Calibri" pitchFamily="34" charset="0"/>
                <a:ea typeface="+mj-ea"/>
                <a:cs typeface="Calibri" pitchFamily="34" charset="0"/>
              </a:rPr>
              <a:t>29/11 (</a:t>
            </a:r>
            <a:r>
              <a:rPr lang="zh-TW" altLang="en-US" sz="3200" dirty="0">
                <a:latin typeface="Calibri" pitchFamily="34" charset="0"/>
                <a:ea typeface="+mj-ea"/>
                <a:cs typeface="Calibri" pitchFamily="34" charset="0"/>
              </a:rPr>
              <a:t>盼望</a:t>
            </a:r>
            <a:r>
              <a:rPr lang="en-US" altLang="zh-TW" sz="3200" dirty="0">
                <a:latin typeface="Calibri" pitchFamily="34" charset="0"/>
                <a:ea typeface="+mj-ea"/>
                <a:cs typeface="Calibri" pitchFamily="34" charset="0"/>
              </a:rPr>
              <a:t>)</a:t>
            </a:r>
            <a:endParaRPr lang="en-AU" altLang="zh-TW" sz="3200" dirty="0">
              <a:latin typeface="Calibri" pitchFamily="34" charset="0"/>
              <a:ea typeface="+mj-ea"/>
              <a:cs typeface="Calibri" pitchFamily="34" charset="0"/>
            </a:endParaRPr>
          </a:p>
          <a:p>
            <a:pPr marL="0" indent="0">
              <a:buNone/>
            </a:pPr>
            <a:r>
              <a:rPr lang="en-US" altLang="zh-TW" sz="3200" dirty="0">
                <a:latin typeface="Calibri" pitchFamily="34" charset="0"/>
                <a:ea typeface="+mj-ea"/>
                <a:cs typeface="Calibri" pitchFamily="34" charset="0"/>
              </a:rPr>
              <a:t>6/12 (</a:t>
            </a:r>
            <a:r>
              <a:rPr lang="zh-TW" altLang="en-US" sz="3200" dirty="0">
                <a:latin typeface="Calibri" pitchFamily="34" charset="0"/>
                <a:ea typeface="+mj-ea"/>
                <a:cs typeface="Calibri" pitchFamily="34" charset="0"/>
              </a:rPr>
              <a:t>平安</a:t>
            </a:r>
            <a:r>
              <a:rPr lang="en-US" altLang="zh-TW" sz="3200" dirty="0">
                <a:latin typeface="Calibri" pitchFamily="34" charset="0"/>
                <a:ea typeface="+mj-ea"/>
                <a:cs typeface="Calibri" pitchFamily="34" charset="0"/>
              </a:rPr>
              <a:t>)</a:t>
            </a:r>
            <a:endParaRPr lang="en-AU" altLang="zh-TW" sz="3200" dirty="0">
              <a:latin typeface="Calibri" pitchFamily="34" charset="0"/>
              <a:ea typeface="+mj-ea"/>
              <a:cs typeface="Calibri" pitchFamily="34" charset="0"/>
            </a:endParaRPr>
          </a:p>
          <a:p>
            <a:pPr marL="0" indent="0">
              <a:buNone/>
            </a:pPr>
            <a:r>
              <a:rPr lang="en-US" altLang="zh-TW" sz="3200" dirty="0">
                <a:latin typeface="Calibri" pitchFamily="34" charset="0"/>
                <a:ea typeface="+mj-ea"/>
                <a:cs typeface="Calibri" pitchFamily="34" charset="0"/>
              </a:rPr>
              <a:t>13/12 (</a:t>
            </a:r>
            <a:r>
              <a:rPr lang="zh-TW" altLang="en-US" sz="3200" dirty="0">
                <a:latin typeface="Calibri" pitchFamily="34" charset="0"/>
                <a:ea typeface="+mj-ea"/>
                <a:cs typeface="Calibri" pitchFamily="34" charset="0"/>
              </a:rPr>
              <a:t>喜樂</a:t>
            </a:r>
            <a:r>
              <a:rPr lang="en-US" altLang="zh-TW" sz="3200" dirty="0">
                <a:latin typeface="Calibri" pitchFamily="34" charset="0"/>
                <a:ea typeface="+mj-ea"/>
                <a:cs typeface="Calibri" pitchFamily="34" charset="0"/>
              </a:rPr>
              <a:t>) </a:t>
            </a:r>
            <a:r>
              <a:rPr lang="zh-TW" altLang="en-US" sz="3200" dirty="0">
                <a:latin typeface="Calibri" pitchFamily="34" charset="0"/>
                <a:ea typeface="+mj-ea"/>
                <a:cs typeface="Calibri" pitchFamily="34" charset="0"/>
              </a:rPr>
              <a:t>及 </a:t>
            </a:r>
            <a:endParaRPr lang="en-AU" altLang="zh-TW" sz="3200" dirty="0">
              <a:latin typeface="Calibri" pitchFamily="34" charset="0"/>
              <a:ea typeface="+mj-ea"/>
              <a:cs typeface="Calibri" pitchFamily="34" charset="0"/>
            </a:endParaRPr>
          </a:p>
          <a:p>
            <a:pPr marL="0" indent="0">
              <a:buNone/>
            </a:pPr>
            <a:r>
              <a:rPr lang="en-US" altLang="zh-TW" sz="3200" dirty="0">
                <a:latin typeface="Calibri" pitchFamily="34" charset="0"/>
                <a:ea typeface="+mj-ea"/>
                <a:cs typeface="Calibri" pitchFamily="34" charset="0"/>
              </a:rPr>
              <a:t>20/12</a:t>
            </a:r>
            <a:r>
              <a:rPr lang="zh-TW" altLang="en-US" sz="3200" dirty="0">
                <a:latin typeface="Calibri" pitchFamily="34" charset="0"/>
                <a:ea typeface="+mj-ea"/>
                <a:cs typeface="Calibri" pitchFamily="34" charset="0"/>
              </a:rPr>
              <a:t> </a:t>
            </a:r>
            <a:r>
              <a:rPr lang="en-AU" altLang="zh-TW" sz="3200" dirty="0">
                <a:latin typeface="Calibri" pitchFamily="34" charset="0"/>
                <a:ea typeface="+mj-ea"/>
                <a:cs typeface="Calibri" pitchFamily="34" charset="0"/>
              </a:rPr>
              <a:t>(</a:t>
            </a:r>
            <a:r>
              <a:rPr lang="zh-TW" altLang="en-US" sz="3200" dirty="0">
                <a:latin typeface="Calibri" pitchFamily="34" charset="0"/>
                <a:ea typeface="+mj-ea"/>
                <a:cs typeface="Calibri" pitchFamily="34" charset="0"/>
              </a:rPr>
              <a:t>愛</a:t>
            </a:r>
            <a:r>
              <a:rPr lang="en-US" altLang="zh-TW" sz="3200" dirty="0">
                <a:latin typeface="Calibri" pitchFamily="34" charset="0"/>
                <a:ea typeface="+mj-ea"/>
                <a:cs typeface="Calibri" pitchFamily="34" charset="0"/>
              </a:rPr>
              <a:t>)</a:t>
            </a:r>
          </a:p>
          <a:p>
            <a:pPr marL="87313" indent="0">
              <a:buNone/>
            </a:pPr>
            <a:endParaRPr lang="en-US" altLang="zh-CN" sz="3600" dirty="0">
              <a:latin typeface="Calibri" pitchFamily="34" charset="0"/>
              <a:ea typeface="+mj-ea"/>
              <a:cs typeface="Calibri" pitchFamily="34" charset="0"/>
            </a:endParaRPr>
          </a:p>
        </p:txBody>
      </p:sp>
      <p:sp>
        <p:nvSpPr>
          <p:cNvPr id="3" name="Slide Number Placeholder 2"/>
          <p:cNvSpPr>
            <a:spLocks noGrp="1"/>
          </p:cNvSpPr>
          <p:nvPr>
            <p:ph type="sldNum" sz="quarter" idx="12"/>
          </p:nvPr>
        </p:nvSpPr>
        <p:spPr/>
        <p:txBody>
          <a:bodyPr/>
          <a:lstStyle/>
          <a:p>
            <a:fld id="{1D447282-FEDF-4F11-BD09-F72BE7A5D4F8}" type="slidenum">
              <a:rPr lang="en-AU" smtClean="0"/>
              <a:pPr/>
              <a:t>3</a:t>
            </a:fld>
            <a:endParaRPr lang="en-AU"/>
          </a:p>
        </p:txBody>
      </p:sp>
      <p:sp>
        <p:nvSpPr>
          <p:cNvPr id="4" name="Title 3"/>
          <p:cNvSpPr>
            <a:spLocks noGrp="1"/>
          </p:cNvSpPr>
          <p:nvPr>
            <p:ph type="title"/>
          </p:nvPr>
        </p:nvSpPr>
        <p:spPr/>
        <p:txBody>
          <a:bodyPr>
            <a:normAutofit/>
          </a:bodyPr>
          <a:lstStyle/>
          <a:p>
            <a:r>
              <a:rPr lang="zh-HK" altLang="en-US" sz="5000" dirty="0">
                <a:solidFill>
                  <a:schemeClr val="tx1"/>
                </a:solidFill>
                <a:latin typeface="+mj-ea"/>
              </a:rPr>
              <a:t>將臨期</a:t>
            </a:r>
            <a:endParaRPr lang="zh-CN" altLang="en-US" sz="5000" dirty="0">
              <a:solidFill>
                <a:schemeClr val="tx1"/>
              </a:solidFill>
              <a:latin typeface="+mj-ea"/>
            </a:endParaRPr>
          </a:p>
        </p:txBody>
      </p:sp>
      <p:pic>
        <p:nvPicPr>
          <p:cNvPr id="7" name="Picture 6">
            <a:extLst>
              <a:ext uri="{FF2B5EF4-FFF2-40B4-BE49-F238E27FC236}">
                <a16:creationId xmlns:a16="http://schemas.microsoft.com/office/drawing/2014/main" id="{8F1CF0DD-C116-4CE6-B786-97FE7EEA9CFB}"/>
              </a:ext>
            </a:extLst>
          </p:cNvPr>
          <p:cNvPicPr>
            <a:picLocks noChangeAspect="1"/>
          </p:cNvPicPr>
          <p:nvPr/>
        </p:nvPicPr>
        <p:blipFill>
          <a:blip r:embed="rId2"/>
          <a:stretch>
            <a:fillRect/>
          </a:stretch>
        </p:blipFill>
        <p:spPr>
          <a:xfrm>
            <a:off x="4932040" y="84930"/>
            <a:ext cx="4080992" cy="55342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02034"/>
          </a:xfrm>
        </p:spPr>
        <p:txBody>
          <a:bodyPr>
            <a:normAutofit/>
          </a:bodyPr>
          <a:lstStyle/>
          <a:p>
            <a:pPr marL="87313" indent="22225">
              <a:buNone/>
            </a:pPr>
            <a:r>
              <a:rPr lang="zh-TW" altLang="en-US" sz="3200" dirty="0"/>
              <a:t>耶穌基督降生的事記在下面：他母親馬利亞已經許配了約瑟，還沒有迎娶，馬利亞就從聖靈懷了孕。</a:t>
            </a:r>
            <a:r>
              <a:rPr lang="en-AU" sz="3200" dirty="0"/>
              <a:t>…</a:t>
            </a:r>
            <a:r>
              <a:rPr lang="zh-TW" altLang="en-US" sz="3200" dirty="0"/>
              <a:t>這一切的事成就，是要應驗</a:t>
            </a:r>
            <a:r>
              <a:rPr lang="zh-TW" altLang="en-US" sz="3200" b="1" dirty="0">
                <a:solidFill>
                  <a:srgbClr val="7030A0"/>
                </a:solidFill>
              </a:rPr>
              <a:t>主藉先知所說的話</a:t>
            </a:r>
            <a:r>
              <a:rPr lang="zh-TW" altLang="en-US" sz="3200" dirty="0"/>
              <a:t>說： </a:t>
            </a:r>
            <a:r>
              <a:rPr lang="en-US" altLang="zh-TW" sz="3200" dirty="0"/>
              <a:t>“</a:t>
            </a:r>
            <a:r>
              <a:rPr lang="zh-TW" altLang="en-US" sz="3200" dirty="0"/>
              <a:t>必有童女懷孕生子，人要稱他的名為以馬內利。</a:t>
            </a:r>
            <a:r>
              <a:rPr lang="en-US" altLang="zh-TW" sz="3200" dirty="0"/>
              <a:t>”</a:t>
            </a:r>
            <a:br>
              <a:rPr lang="en-US" altLang="zh-TW" sz="3200" dirty="0"/>
            </a:br>
            <a:r>
              <a:rPr lang="en-US" altLang="zh-TW" sz="3200" dirty="0"/>
              <a:t>(“</a:t>
            </a:r>
            <a:r>
              <a:rPr lang="zh-TW" altLang="en-US" sz="3200" dirty="0"/>
              <a:t>以馬內利</a:t>
            </a:r>
            <a:r>
              <a:rPr lang="en-US" altLang="zh-TW" sz="3200" dirty="0"/>
              <a:t>” </a:t>
            </a:r>
            <a:r>
              <a:rPr lang="zh-TW" altLang="en-US" sz="3200" dirty="0"/>
              <a:t>翻出來就是</a:t>
            </a:r>
            <a:br>
              <a:rPr lang="en-AU" altLang="zh-TW" sz="3200" dirty="0"/>
            </a:br>
            <a:r>
              <a:rPr lang="en-US" altLang="zh-TW" sz="3200" dirty="0"/>
              <a:t>“</a:t>
            </a:r>
            <a:r>
              <a:rPr lang="zh-TW" altLang="en-US" sz="3200" b="1" dirty="0">
                <a:solidFill>
                  <a:srgbClr val="FF0000"/>
                </a:solidFill>
              </a:rPr>
              <a:t>神與我們同在</a:t>
            </a:r>
            <a:r>
              <a:rPr lang="en-US" altLang="zh-TW" sz="3200" dirty="0"/>
              <a:t>”</a:t>
            </a:r>
            <a:r>
              <a:rPr lang="zh-TW" altLang="en-US" sz="3200" dirty="0"/>
              <a:t>。</a:t>
            </a:r>
            <a:r>
              <a:rPr lang="en-US" altLang="zh-TW" sz="3200" dirty="0"/>
              <a:t>)</a:t>
            </a:r>
            <a:r>
              <a:rPr lang="en-AU" sz="3200" dirty="0"/>
              <a:t> </a:t>
            </a:r>
            <a:endParaRPr lang="zh-CN" altLang="en-US" sz="3200" dirty="0"/>
          </a:p>
        </p:txBody>
      </p:sp>
      <p:sp>
        <p:nvSpPr>
          <p:cNvPr id="3" name="Slide Number Placeholder 2"/>
          <p:cNvSpPr>
            <a:spLocks noGrp="1"/>
          </p:cNvSpPr>
          <p:nvPr>
            <p:ph type="sldNum" sz="quarter" idx="12"/>
          </p:nvPr>
        </p:nvSpPr>
        <p:spPr/>
        <p:txBody>
          <a:bodyPr/>
          <a:lstStyle/>
          <a:p>
            <a:fld id="{1D447282-FEDF-4F11-BD09-F72BE7A5D4F8}" type="slidenum">
              <a:rPr lang="en-AU" smtClean="0"/>
              <a:pPr/>
              <a:t>4</a:t>
            </a:fld>
            <a:endParaRPr lang="en-AU"/>
          </a:p>
        </p:txBody>
      </p:sp>
      <p:sp>
        <p:nvSpPr>
          <p:cNvPr id="4" name="Title 3"/>
          <p:cNvSpPr>
            <a:spLocks noGrp="1"/>
          </p:cNvSpPr>
          <p:nvPr>
            <p:ph type="title"/>
          </p:nvPr>
        </p:nvSpPr>
        <p:spPr/>
        <p:txBody>
          <a:bodyPr>
            <a:normAutofit/>
          </a:bodyPr>
          <a:lstStyle/>
          <a:p>
            <a:r>
              <a:rPr lang="zh-TW" altLang="en-US" sz="5000" dirty="0">
                <a:solidFill>
                  <a:schemeClr val="tx1"/>
                </a:solidFill>
                <a:latin typeface="Calibri" panose="020F0502020204030204" pitchFamily="34" charset="0"/>
                <a:cs typeface="Calibri" pitchFamily="34" charset="0"/>
              </a:rPr>
              <a:t>馬太福音 </a:t>
            </a:r>
            <a:r>
              <a:rPr lang="en-US" altLang="zh-TW" sz="5000" dirty="0">
                <a:solidFill>
                  <a:schemeClr val="tx1"/>
                </a:solidFill>
                <a:latin typeface="Calibri" panose="020F0502020204030204" pitchFamily="34" charset="0"/>
                <a:cs typeface="Calibri" pitchFamily="34" charset="0"/>
              </a:rPr>
              <a:t>1:18</a:t>
            </a:r>
            <a:r>
              <a:rPr lang="zh-TW" altLang="en-US" sz="5000" dirty="0">
                <a:solidFill>
                  <a:schemeClr val="tx1"/>
                </a:solidFill>
                <a:latin typeface="Calibri" panose="020F0502020204030204" pitchFamily="34" charset="0"/>
                <a:cs typeface="Calibri" pitchFamily="34" charset="0"/>
              </a:rPr>
              <a:t>、</a:t>
            </a:r>
            <a:r>
              <a:rPr lang="en-US" altLang="zh-TW" sz="5000" dirty="0">
                <a:solidFill>
                  <a:schemeClr val="tx1"/>
                </a:solidFill>
                <a:latin typeface="Calibri" panose="020F0502020204030204" pitchFamily="34" charset="0"/>
                <a:cs typeface="Calibri" pitchFamily="34" charset="0"/>
              </a:rPr>
              <a:t>22-23</a:t>
            </a:r>
            <a:endParaRPr lang="zh-CN" altLang="en-US" sz="5000" dirty="0">
              <a:solidFill>
                <a:schemeClr val="tx1"/>
              </a:solidFill>
              <a:latin typeface="Calibri" panose="020F0502020204030204"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7313" indent="22225">
              <a:buNone/>
            </a:pPr>
            <a:r>
              <a:rPr lang="zh-TW" altLang="en-US" sz="3200" dirty="0"/>
              <a:t>烏西雅的孫子、約坦的兒子猶大王亞哈斯在位的時候，</a:t>
            </a:r>
            <a:r>
              <a:rPr lang="zh-TW" altLang="en-US" sz="3200" b="1" dirty="0">
                <a:solidFill>
                  <a:srgbClr val="7030A0"/>
                </a:solidFill>
              </a:rPr>
              <a:t>亞蘭王利汛</a:t>
            </a:r>
            <a:r>
              <a:rPr lang="zh-TW" altLang="en-US" sz="3200" dirty="0"/>
              <a:t>和利瑪利的兒子</a:t>
            </a:r>
            <a:r>
              <a:rPr lang="zh-TW" altLang="en-US" sz="3200" b="1" dirty="0">
                <a:solidFill>
                  <a:srgbClr val="7030A0"/>
                </a:solidFill>
              </a:rPr>
              <a:t>以色列王比加</a:t>
            </a:r>
            <a:r>
              <a:rPr lang="zh-TW" altLang="en-US" sz="3200" dirty="0"/>
              <a:t>，</a:t>
            </a:r>
            <a:r>
              <a:rPr lang="zh-TW" altLang="en-US" sz="3200" b="1" dirty="0">
                <a:solidFill>
                  <a:srgbClr val="00B0F0"/>
                </a:solidFill>
              </a:rPr>
              <a:t>上來攻打耶路撒冷</a:t>
            </a:r>
            <a:r>
              <a:rPr lang="zh-TW" altLang="en-US" sz="3200" dirty="0"/>
              <a:t>，</a:t>
            </a:r>
            <a:r>
              <a:rPr lang="zh-TW" altLang="en-US" sz="3200" dirty="0">
                <a:solidFill>
                  <a:schemeClr val="bg1">
                    <a:lumMod val="75000"/>
                  </a:schemeClr>
                </a:solidFill>
              </a:rPr>
              <a:t>卻不能攻取</a:t>
            </a:r>
            <a:r>
              <a:rPr lang="zh-TW" altLang="en-US" sz="3200" dirty="0"/>
              <a:t>。</a:t>
            </a:r>
            <a:endParaRPr lang="zh-CN" altLang="en-US" sz="3200" dirty="0"/>
          </a:p>
        </p:txBody>
      </p:sp>
      <p:sp>
        <p:nvSpPr>
          <p:cNvPr id="3" name="Slide Number Placeholder 2"/>
          <p:cNvSpPr>
            <a:spLocks noGrp="1"/>
          </p:cNvSpPr>
          <p:nvPr>
            <p:ph type="sldNum" sz="quarter" idx="12"/>
          </p:nvPr>
        </p:nvSpPr>
        <p:spPr/>
        <p:txBody>
          <a:bodyPr/>
          <a:lstStyle/>
          <a:p>
            <a:fld id="{1D447282-FEDF-4F11-BD09-F72BE7A5D4F8}" type="slidenum">
              <a:rPr lang="en-AU" smtClean="0"/>
              <a:pPr/>
              <a:t>5</a:t>
            </a:fld>
            <a:endParaRPr lang="en-AU"/>
          </a:p>
        </p:txBody>
      </p:sp>
      <p:sp>
        <p:nvSpPr>
          <p:cNvPr id="4" name="Title 3"/>
          <p:cNvSpPr>
            <a:spLocks noGrp="1"/>
          </p:cNvSpPr>
          <p:nvPr>
            <p:ph type="title"/>
          </p:nvPr>
        </p:nvSpPr>
        <p:spPr/>
        <p:txBody>
          <a:bodyPr>
            <a:normAutofit/>
          </a:bodyPr>
          <a:lstStyle/>
          <a:p>
            <a:r>
              <a:rPr lang="zh-TW" altLang="en-US" sz="5000" dirty="0">
                <a:solidFill>
                  <a:schemeClr val="tx1"/>
                </a:solidFill>
                <a:latin typeface="Calibri" pitchFamily="34" charset="0"/>
                <a:cs typeface="Calibri" pitchFamily="34" charset="0"/>
              </a:rPr>
              <a:t>令</a:t>
            </a:r>
            <a:r>
              <a:rPr lang="zh-HK" altLang="en-US" sz="5000" dirty="0">
                <a:solidFill>
                  <a:schemeClr val="tx1"/>
                </a:solidFill>
                <a:latin typeface="Calibri" pitchFamily="34" charset="0"/>
                <a:cs typeface="Calibri" pitchFamily="34" charset="0"/>
              </a:rPr>
              <a:t>人不安的局世 </a:t>
            </a:r>
            <a:r>
              <a:rPr lang="en-AU" sz="3500" dirty="0">
                <a:solidFill>
                  <a:schemeClr val="tx1"/>
                </a:solidFill>
                <a:latin typeface="Calibri" pitchFamily="34" charset="0"/>
                <a:cs typeface="Calibri" pitchFamily="34" charset="0"/>
              </a:rPr>
              <a:t>(</a:t>
            </a:r>
            <a:r>
              <a:rPr lang="zh-HK" altLang="en-US" sz="3500" dirty="0">
                <a:solidFill>
                  <a:schemeClr val="tx1"/>
                </a:solidFill>
                <a:latin typeface="Calibri" pitchFamily="34" charset="0"/>
                <a:cs typeface="Calibri" pitchFamily="34" charset="0"/>
              </a:rPr>
              <a:t>賽 </a:t>
            </a:r>
            <a:r>
              <a:rPr lang="en-AU" sz="3500" dirty="0">
                <a:solidFill>
                  <a:schemeClr val="tx1"/>
                </a:solidFill>
                <a:latin typeface="Calibri" pitchFamily="34" charset="0"/>
                <a:cs typeface="Calibri" pitchFamily="34" charset="0"/>
              </a:rPr>
              <a:t>7:1)</a:t>
            </a:r>
            <a:endParaRPr lang="zh-CN" altLang="en-US" sz="3500" dirty="0">
              <a:solidFill>
                <a:schemeClr val="tx1"/>
              </a:solidFill>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447282-FEDF-4F11-BD09-F72BE7A5D4F8}" type="slidenum">
              <a:rPr lang="en-AU" smtClean="0"/>
              <a:pPr/>
              <a:t>6</a:t>
            </a:fld>
            <a:endParaRPr lang="en-AU"/>
          </a:p>
        </p:txBody>
      </p:sp>
      <p:sp>
        <p:nvSpPr>
          <p:cNvPr id="4" name="Title 3"/>
          <p:cNvSpPr>
            <a:spLocks noGrp="1"/>
          </p:cNvSpPr>
          <p:nvPr>
            <p:ph type="title"/>
          </p:nvPr>
        </p:nvSpPr>
        <p:spPr>
          <a:xfrm>
            <a:off x="5292080" y="332656"/>
            <a:ext cx="3043230" cy="3024336"/>
          </a:xfrm>
        </p:spPr>
        <p:txBody>
          <a:bodyPr>
            <a:normAutofit/>
          </a:bodyPr>
          <a:lstStyle/>
          <a:p>
            <a:pPr algn="ctr"/>
            <a:r>
              <a:rPr lang="zh-TW" altLang="en-US" sz="5000" dirty="0">
                <a:solidFill>
                  <a:schemeClr val="tx1"/>
                </a:solidFill>
              </a:rPr>
              <a:t>以賽亞書</a:t>
            </a:r>
            <a:br>
              <a:rPr lang="en-US" altLang="zh-TW" sz="5000" dirty="0">
                <a:solidFill>
                  <a:schemeClr val="tx1"/>
                </a:solidFill>
              </a:rPr>
            </a:br>
            <a:r>
              <a:rPr lang="zh-TW" altLang="en-US" sz="5000" dirty="0">
                <a:solidFill>
                  <a:schemeClr val="tx1"/>
                </a:solidFill>
              </a:rPr>
              <a:t>當時的</a:t>
            </a:r>
            <a:br>
              <a:rPr lang="en-US" altLang="zh-TW" sz="5000" dirty="0">
                <a:solidFill>
                  <a:schemeClr val="tx1"/>
                </a:solidFill>
              </a:rPr>
            </a:br>
            <a:r>
              <a:rPr lang="zh-TW" altLang="en-US" sz="5000" dirty="0">
                <a:solidFill>
                  <a:schemeClr val="tx1"/>
                </a:solidFill>
              </a:rPr>
              <a:t>國際形勢</a:t>
            </a:r>
            <a:endParaRPr lang="zh-CN" altLang="en-US" sz="50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28194" y="21096"/>
            <a:ext cx="5067301" cy="6643710"/>
          </a:xfrm>
          <a:prstGeom prst="rect">
            <a:avLst/>
          </a:prstGeom>
          <a:noFill/>
          <a:ln w="9525">
            <a:noFill/>
            <a:miter lim="800000"/>
            <a:headEnd/>
            <a:tailEnd/>
          </a:ln>
          <a:effectLst/>
        </p:spPr>
      </p:pic>
    </p:spTree>
    <p:extLst>
      <p:ext uri="{BB962C8B-B14F-4D97-AF65-F5344CB8AC3E}">
        <p14:creationId xmlns:p14="http://schemas.microsoft.com/office/powerpoint/2010/main" val="40476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447282-FEDF-4F11-BD09-F72BE7A5D4F8}" type="slidenum">
              <a:rPr lang="en-AU" smtClean="0"/>
              <a:pPr/>
              <a:t>7</a:t>
            </a:fld>
            <a:endParaRPr lang="en-AU"/>
          </a:p>
        </p:txBody>
      </p:sp>
      <p:sp>
        <p:nvSpPr>
          <p:cNvPr id="4" name="Title 3"/>
          <p:cNvSpPr>
            <a:spLocks noGrp="1"/>
          </p:cNvSpPr>
          <p:nvPr>
            <p:ph type="title"/>
          </p:nvPr>
        </p:nvSpPr>
        <p:spPr>
          <a:xfrm>
            <a:off x="5292080" y="332656"/>
            <a:ext cx="3043230" cy="3024336"/>
          </a:xfrm>
        </p:spPr>
        <p:txBody>
          <a:bodyPr>
            <a:normAutofit/>
          </a:bodyPr>
          <a:lstStyle/>
          <a:p>
            <a:pPr algn="ctr"/>
            <a:r>
              <a:rPr lang="zh-TW" altLang="en-US" sz="5000" dirty="0">
                <a:solidFill>
                  <a:schemeClr val="tx1"/>
                </a:solidFill>
              </a:rPr>
              <a:t>以賽亞書</a:t>
            </a:r>
            <a:br>
              <a:rPr lang="en-US" altLang="zh-TW" sz="5000" dirty="0">
                <a:solidFill>
                  <a:schemeClr val="tx1"/>
                </a:solidFill>
              </a:rPr>
            </a:br>
            <a:r>
              <a:rPr lang="zh-TW" altLang="en-US" sz="5000" dirty="0">
                <a:solidFill>
                  <a:schemeClr val="tx1"/>
                </a:solidFill>
              </a:rPr>
              <a:t>當時的</a:t>
            </a:r>
            <a:br>
              <a:rPr lang="en-US" altLang="zh-TW" sz="5000" dirty="0">
                <a:solidFill>
                  <a:schemeClr val="tx1"/>
                </a:solidFill>
              </a:rPr>
            </a:br>
            <a:r>
              <a:rPr lang="zh-TW" altLang="en-US" sz="5000" dirty="0">
                <a:solidFill>
                  <a:schemeClr val="tx1"/>
                </a:solidFill>
              </a:rPr>
              <a:t>國際形勢</a:t>
            </a:r>
            <a:endParaRPr lang="zh-CN" altLang="en-US" sz="50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22515" y="35137"/>
            <a:ext cx="5067301" cy="6643710"/>
          </a:xfrm>
          <a:prstGeom prst="rect">
            <a:avLst/>
          </a:prstGeom>
          <a:noFill/>
          <a:ln w="9525">
            <a:noFill/>
            <a:miter lim="800000"/>
            <a:headEnd/>
            <a:tailEnd/>
          </a:ln>
          <a:effectLst/>
        </p:spPr>
      </p:pic>
      <p:sp>
        <p:nvSpPr>
          <p:cNvPr id="5" name="AutoShape 3">
            <a:extLst>
              <a:ext uri="{FF2B5EF4-FFF2-40B4-BE49-F238E27FC236}">
                <a16:creationId xmlns:a16="http://schemas.microsoft.com/office/drawing/2014/main" id="{A9B8DF78-CC24-42BA-AFCC-9E46201906CE}"/>
              </a:ext>
            </a:extLst>
          </p:cNvPr>
          <p:cNvSpPr>
            <a:spLocks noChangeArrowheads="1"/>
          </p:cNvSpPr>
          <p:nvPr/>
        </p:nvSpPr>
        <p:spPr bwMode="auto">
          <a:xfrm rot="1505540">
            <a:off x="3097336" y="2163257"/>
            <a:ext cx="104871" cy="2878984"/>
          </a:xfrm>
          <a:prstGeom prst="downArrow">
            <a:avLst>
              <a:gd name="adj1" fmla="val 50000"/>
              <a:gd name="adj2" fmla="val 638636"/>
            </a:avLst>
          </a:prstGeom>
          <a:solidFill>
            <a:srgbClr val="00B0F0"/>
          </a:solidFill>
          <a:ln w="12700">
            <a:solidFill>
              <a:srgbClr val="F2F2F2"/>
            </a:solidFill>
            <a:miter lim="800000"/>
            <a:headEnd/>
            <a:tailEnd/>
          </a:ln>
          <a:effectLst>
            <a:outerShdw dist="28398" dir="3806097" algn="ctr" rotWithShape="0">
              <a:srgbClr val="243F60">
                <a:alpha val="50000"/>
              </a:srgbClr>
            </a:outerShdw>
          </a:effectLst>
        </p:spPr>
        <p:txBody>
          <a:bodyPr vert="eaVert" wrap="square" lIns="91440" tIns="45720" rIns="91440" bIns="45720" numCol="1" anchor="t" anchorCtr="0" compatLnSpc="1">
            <a:prstTxWarp prst="textNoShape">
              <a:avLst/>
            </a:prstTxWarp>
          </a:bodyPr>
          <a:lstStyle/>
          <a:p>
            <a:endParaRPr lang="zh-CN" altLang="en-US"/>
          </a:p>
        </p:txBody>
      </p:sp>
      <p:sp>
        <p:nvSpPr>
          <p:cNvPr id="6" name="AutoShape 4">
            <a:extLst>
              <a:ext uri="{FF2B5EF4-FFF2-40B4-BE49-F238E27FC236}">
                <a16:creationId xmlns:a16="http://schemas.microsoft.com/office/drawing/2014/main" id="{8F203EFC-CDA9-47BE-AB36-CA207DEEAFFF}"/>
              </a:ext>
            </a:extLst>
          </p:cNvPr>
          <p:cNvSpPr>
            <a:spLocks noChangeArrowheads="1"/>
          </p:cNvSpPr>
          <p:nvPr/>
        </p:nvSpPr>
        <p:spPr bwMode="auto">
          <a:xfrm rot="-338808">
            <a:off x="2353627" y="4189129"/>
            <a:ext cx="95250" cy="736600"/>
          </a:xfrm>
          <a:prstGeom prst="downArrow">
            <a:avLst>
              <a:gd name="adj1" fmla="val 50000"/>
              <a:gd name="adj2" fmla="val 193333"/>
            </a:avLst>
          </a:prstGeom>
          <a:solidFill>
            <a:srgbClr val="F79646"/>
          </a:solidFill>
          <a:ln w="12700">
            <a:solidFill>
              <a:srgbClr val="F2F2F2"/>
            </a:solidFill>
            <a:miter lim="800000"/>
            <a:headEnd/>
            <a:tailEnd/>
          </a:ln>
          <a:effectLst>
            <a:outerShdw dist="28398" dir="3806097" algn="ctr" rotWithShape="0">
              <a:srgbClr val="974706">
                <a:alpha val="50000"/>
              </a:srgbClr>
            </a:outerShdw>
          </a:effectLst>
        </p:spPr>
        <p:txBody>
          <a:bodyPr vert="eaVert"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7313" indent="22225">
              <a:buNone/>
            </a:pPr>
            <a:r>
              <a:rPr lang="zh-TW" altLang="en-US" sz="3200" b="1" dirty="0">
                <a:solidFill>
                  <a:srgbClr val="FF0000"/>
                </a:solidFill>
              </a:rPr>
              <a:t>烏西雅的孫子、約坦的兒子猶大王亞哈斯</a:t>
            </a:r>
            <a:r>
              <a:rPr lang="zh-TW" altLang="en-US" sz="3200" dirty="0"/>
              <a:t>在位的時候，亞蘭王利汛和利瑪利的兒子以色列王比加，上來攻打耶路撒冷，</a:t>
            </a:r>
            <a:r>
              <a:rPr lang="zh-TW" altLang="en-US" sz="3200" b="1" dirty="0">
                <a:solidFill>
                  <a:srgbClr val="7030A0"/>
                </a:solidFill>
              </a:rPr>
              <a:t>卻不能攻取</a:t>
            </a:r>
            <a:r>
              <a:rPr lang="zh-TW" altLang="en-US" sz="3200" dirty="0"/>
              <a:t>。</a:t>
            </a:r>
            <a:endParaRPr lang="zh-CN" altLang="en-US" sz="3200" dirty="0"/>
          </a:p>
        </p:txBody>
      </p:sp>
      <p:sp>
        <p:nvSpPr>
          <p:cNvPr id="3" name="Slide Number Placeholder 2"/>
          <p:cNvSpPr>
            <a:spLocks noGrp="1"/>
          </p:cNvSpPr>
          <p:nvPr>
            <p:ph type="sldNum" sz="quarter" idx="12"/>
          </p:nvPr>
        </p:nvSpPr>
        <p:spPr/>
        <p:txBody>
          <a:bodyPr/>
          <a:lstStyle/>
          <a:p>
            <a:fld id="{1D447282-FEDF-4F11-BD09-F72BE7A5D4F8}" type="slidenum">
              <a:rPr lang="en-AU" smtClean="0"/>
              <a:pPr/>
              <a:t>8</a:t>
            </a:fld>
            <a:endParaRPr lang="en-AU"/>
          </a:p>
        </p:txBody>
      </p:sp>
      <p:sp>
        <p:nvSpPr>
          <p:cNvPr id="4" name="Title 3"/>
          <p:cNvSpPr>
            <a:spLocks noGrp="1"/>
          </p:cNvSpPr>
          <p:nvPr>
            <p:ph type="title"/>
          </p:nvPr>
        </p:nvSpPr>
        <p:spPr/>
        <p:txBody>
          <a:bodyPr>
            <a:normAutofit/>
          </a:bodyPr>
          <a:lstStyle/>
          <a:p>
            <a:r>
              <a:rPr lang="zh-TW" altLang="en-US" sz="5000" dirty="0">
                <a:solidFill>
                  <a:schemeClr val="tx1"/>
                </a:solidFill>
                <a:latin typeface="Calibri" pitchFamily="34" charset="0"/>
                <a:cs typeface="Calibri" pitchFamily="34" charset="0"/>
              </a:rPr>
              <a:t>令</a:t>
            </a:r>
            <a:r>
              <a:rPr lang="zh-HK" altLang="en-US" sz="5000" dirty="0">
                <a:solidFill>
                  <a:schemeClr val="tx1"/>
                </a:solidFill>
                <a:latin typeface="Calibri" pitchFamily="34" charset="0"/>
                <a:cs typeface="Calibri" pitchFamily="34" charset="0"/>
              </a:rPr>
              <a:t>人不安的局世 </a:t>
            </a:r>
            <a:r>
              <a:rPr lang="en-AU" sz="3500" dirty="0">
                <a:solidFill>
                  <a:schemeClr val="tx1"/>
                </a:solidFill>
                <a:latin typeface="Calibri" pitchFamily="34" charset="0"/>
                <a:cs typeface="Calibri" pitchFamily="34" charset="0"/>
              </a:rPr>
              <a:t>(</a:t>
            </a:r>
            <a:r>
              <a:rPr lang="zh-HK" altLang="en-US" sz="3500" dirty="0">
                <a:solidFill>
                  <a:schemeClr val="tx1"/>
                </a:solidFill>
                <a:latin typeface="Calibri" pitchFamily="34" charset="0"/>
                <a:cs typeface="Calibri" pitchFamily="34" charset="0"/>
              </a:rPr>
              <a:t>賽 </a:t>
            </a:r>
            <a:r>
              <a:rPr lang="en-AU" sz="3500" dirty="0">
                <a:solidFill>
                  <a:schemeClr val="tx1"/>
                </a:solidFill>
                <a:latin typeface="Calibri" pitchFamily="34" charset="0"/>
                <a:cs typeface="Calibri" pitchFamily="34" charset="0"/>
              </a:rPr>
              <a:t>7:1)</a:t>
            </a:r>
            <a:endParaRPr lang="zh-CN" altLang="en-US" sz="35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71032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1"/>
            <a:ext cx="8401080" cy="5558647"/>
          </a:xfrm>
        </p:spPr>
        <p:txBody>
          <a:bodyPr>
            <a:noAutofit/>
          </a:bodyPr>
          <a:lstStyle/>
          <a:p>
            <a:pPr marL="85725" indent="23813">
              <a:spcBef>
                <a:spcPts val="0"/>
              </a:spcBef>
              <a:buNone/>
            </a:pPr>
            <a:r>
              <a:rPr lang="en-AU" sz="3200" baseline="30000" dirty="0">
                <a:latin typeface="Calibri" pitchFamily="34" charset="0"/>
                <a:cs typeface="Calibri" pitchFamily="34" charset="0"/>
              </a:rPr>
              <a:t>1</a:t>
            </a:r>
            <a:r>
              <a:rPr lang="zh-TW" altLang="en-US" sz="3200" u="sng" dirty="0">
                <a:latin typeface="Calibri" pitchFamily="34" charset="0"/>
                <a:cs typeface="Calibri" pitchFamily="34" charset="0"/>
              </a:rPr>
              <a:t>利瑪利</a:t>
            </a:r>
            <a:r>
              <a:rPr lang="zh-TW" altLang="en-US" sz="3200" dirty="0">
                <a:latin typeface="Calibri" pitchFamily="34" charset="0"/>
                <a:cs typeface="Calibri" pitchFamily="34" charset="0"/>
              </a:rPr>
              <a:t>的兒子</a:t>
            </a:r>
            <a:r>
              <a:rPr lang="zh-TW" altLang="en-US" sz="3200" u="sng" dirty="0">
                <a:latin typeface="Calibri" pitchFamily="34" charset="0"/>
                <a:cs typeface="Calibri" pitchFamily="34" charset="0"/>
              </a:rPr>
              <a:t>比加</a:t>
            </a:r>
            <a:r>
              <a:rPr lang="zh-TW" altLang="en-US" sz="3200" dirty="0">
                <a:latin typeface="Calibri" pitchFamily="34" charset="0"/>
                <a:cs typeface="Calibri" pitchFamily="34" charset="0"/>
              </a:rPr>
              <a:t>十七年，</a:t>
            </a:r>
            <a:r>
              <a:rPr lang="zh-TW" altLang="en-US" sz="3200" u="sng" dirty="0">
                <a:latin typeface="Calibri" pitchFamily="34" charset="0"/>
                <a:cs typeface="Calibri" pitchFamily="34" charset="0"/>
              </a:rPr>
              <a:t>猶大</a:t>
            </a:r>
            <a:r>
              <a:rPr lang="zh-TW" altLang="en-US" sz="3200" dirty="0">
                <a:latin typeface="Calibri" pitchFamily="34" charset="0"/>
                <a:cs typeface="Calibri" pitchFamily="34" charset="0"/>
              </a:rPr>
              <a:t>王</a:t>
            </a:r>
            <a:r>
              <a:rPr lang="zh-TW" altLang="en-US" sz="3200" u="sng" dirty="0">
                <a:latin typeface="Calibri" pitchFamily="34" charset="0"/>
                <a:cs typeface="Calibri" pitchFamily="34" charset="0"/>
              </a:rPr>
              <a:t>約坦</a:t>
            </a:r>
            <a:r>
              <a:rPr lang="zh-TW" altLang="en-US" sz="3200" dirty="0">
                <a:latin typeface="Calibri" pitchFamily="34" charset="0"/>
                <a:cs typeface="Calibri" pitchFamily="34" charset="0"/>
              </a:rPr>
              <a:t>的兒子</a:t>
            </a:r>
            <a:r>
              <a:rPr lang="zh-TW" altLang="en-US" sz="3200" b="1" u="sng" dirty="0">
                <a:solidFill>
                  <a:srgbClr val="FF0000"/>
                </a:solidFill>
                <a:latin typeface="Calibri" pitchFamily="34" charset="0"/>
                <a:cs typeface="Calibri" pitchFamily="34" charset="0"/>
              </a:rPr>
              <a:t>亞哈斯</a:t>
            </a:r>
            <a:r>
              <a:rPr lang="zh-TW" altLang="en-US" sz="3200" b="1" dirty="0">
                <a:solidFill>
                  <a:srgbClr val="FF0000"/>
                </a:solidFill>
                <a:latin typeface="Calibri" pitchFamily="34" charset="0"/>
                <a:cs typeface="Calibri" pitchFamily="34" charset="0"/>
              </a:rPr>
              <a:t>登基。</a:t>
            </a:r>
            <a:r>
              <a:rPr lang="en-AU" sz="3200" b="1" baseline="30000" dirty="0">
                <a:solidFill>
                  <a:srgbClr val="FF0000"/>
                </a:solidFill>
                <a:latin typeface="Calibri" pitchFamily="34" charset="0"/>
                <a:cs typeface="Calibri" pitchFamily="34" charset="0"/>
              </a:rPr>
              <a:t>2</a:t>
            </a:r>
            <a:r>
              <a:rPr lang="zh-TW" altLang="en-US" sz="3200" b="1" dirty="0">
                <a:solidFill>
                  <a:srgbClr val="FF0000"/>
                </a:solidFill>
                <a:latin typeface="Calibri" pitchFamily="34" charset="0"/>
                <a:cs typeface="Calibri" pitchFamily="34" charset="0"/>
              </a:rPr>
              <a:t>他登基的時候年二十歲，在</a:t>
            </a:r>
            <a:r>
              <a:rPr lang="zh-TW" altLang="en-US" sz="3200" b="1" u="sng" dirty="0">
                <a:solidFill>
                  <a:srgbClr val="FF0000"/>
                </a:solidFill>
                <a:latin typeface="Calibri" pitchFamily="34" charset="0"/>
                <a:cs typeface="Calibri" pitchFamily="34" charset="0"/>
              </a:rPr>
              <a:t>耶路撒冷</a:t>
            </a:r>
            <a:r>
              <a:rPr lang="zh-TW" altLang="en-US" sz="3200" b="1" dirty="0">
                <a:solidFill>
                  <a:srgbClr val="FF0000"/>
                </a:solidFill>
                <a:latin typeface="Calibri" pitchFamily="34" charset="0"/>
                <a:cs typeface="Calibri" pitchFamily="34" charset="0"/>
              </a:rPr>
              <a:t>做王十六年</a:t>
            </a:r>
            <a:r>
              <a:rPr lang="zh-TW" altLang="en-US" sz="3200" dirty="0">
                <a:latin typeface="Calibri" pitchFamily="34" charset="0"/>
                <a:cs typeface="Calibri" pitchFamily="34" charset="0"/>
              </a:rPr>
              <a:t>。不像他祖</a:t>
            </a:r>
            <a:r>
              <a:rPr lang="zh-TW" altLang="en-US" sz="3200" u="sng" dirty="0">
                <a:latin typeface="Calibri" pitchFamily="34" charset="0"/>
                <a:cs typeface="Calibri" pitchFamily="34" charset="0"/>
              </a:rPr>
              <a:t>大衛</a:t>
            </a:r>
            <a:r>
              <a:rPr lang="zh-TW" altLang="en-US" sz="3200" dirty="0">
                <a:latin typeface="Calibri" pitchFamily="34" charset="0"/>
                <a:cs typeface="Calibri" pitchFamily="34" charset="0"/>
              </a:rPr>
              <a:t>行耶和華他神眼中看為正的事，</a:t>
            </a:r>
            <a:r>
              <a:rPr lang="en-AU" sz="3200" baseline="30000" dirty="0">
                <a:latin typeface="Calibri" pitchFamily="34" charset="0"/>
                <a:cs typeface="Calibri" pitchFamily="34" charset="0"/>
              </a:rPr>
              <a:t>3</a:t>
            </a:r>
            <a:r>
              <a:rPr lang="zh-TW" altLang="en-US" sz="3200" dirty="0">
                <a:latin typeface="Calibri" pitchFamily="34" charset="0"/>
                <a:cs typeface="Calibri" pitchFamily="34" charset="0"/>
              </a:rPr>
              <a:t>卻效法</a:t>
            </a:r>
            <a:r>
              <a:rPr lang="zh-TW" altLang="en-US" sz="3200" u="sng" dirty="0">
                <a:latin typeface="Calibri" pitchFamily="34" charset="0"/>
                <a:cs typeface="Calibri" pitchFamily="34" charset="0"/>
              </a:rPr>
              <a:t>以色列</a:t>
            </a:r>
            <a:r>
              <a:rPr lang="zh-TW" altLang="en-US" sz="3200" dirty="0">
                <a:latin typeface="Calibri" pitchFamily="34" charset="0"/>
                <a:cs typeface="Calibri" pitchFamily="34" charset="0"/>
              </a:rPr>
              <a:t>諸王所行的，又照著耶和華從</a:t>
            </a:r>
            <a:br>
              <a:rPr lang="en-AU" altLang="zh-TW" sz="3200" dirty="0">
                <a:latin typeface="Calibri" pitchFamily="34" charset="0"/>
                <a:cs typeface="Calibri" pitchFamily="34" charset="0"/>
              </a:rPr>
            </a:br>
            <a:r>
              <a:rPr lang="zh-TW" altLang="en-US" sz="3200" u="sng" dirty="0">
                <a:latin typeface="Calibri" pitchFamily="34" charset="0"/>
                <a:cs typeface="Calibri" pitchFamily="34" charset="0"/>
              </a:rPr>
              <a:t>以色列</a:t>
            </a:r>
            <a:r>
              <a:rPr lang="zh-TW" altLang="en-US" sz="3200" dirty="0">
                <a:latin typeface="Calibri" pitchFamily="34" charset="0"/>
                <a:cs typeface="Calibri" pitchFamily="34" charset="0"/>
              </a:rPr>
              <a:t>人面前趕出的外</a:t>
            </a:r>
            <a:br>
              <a:rPr lang="en-AU" altLang="zh-TW" sz="3200" dirty="0">
                <a:latin typeface="Calibri" pitchFamily="34" charset="0"/>
                <a:cs typeface="Calibri" pitchFamily="34" charset="0"/>
              </a:rPr>
            </a:br>
            <a:r>
              <a:rPr lang="zh-TW" altLang="en-US" sz="3200" dirty="0">
                <a:latin typeface="Calibri" pitchFamily="34" charset="0"/>
                <a:cs typeface="Calibri" pitchFamily="34" charset="0"/>
              </a:rPr>
              <a:t>邦人所</a:t>
            </a:r>
            <a:r>
              <a:rPr lang="zh-TW" altLang="en-US" sz="3200" b="1" dirty="0">
                <a:solidFill>
                  <a:srgbClr val="7030A0"/>
                </a:solidFill>
                <a:latin typeface="Calibri" pitchFamily="34" charset="0"/>
                <a:cs typeface="Calibri" pitchFamily="34" charset="0"/>
              </a:rPr>
              <a:t>行可憎的事</a:t>
            </a:r>
            <a:r>
              <a:rPr lang="zh-TW" altLang="en-US" sz="3200" dirty="0">
                <a:latin typeface="Calibri" pitchFamily="34" charset="0"/>
                <a:cs typeface="Calibri" pitchFamily="34" charset="0"/>
              </a:rPr>
              <a:t>，</a:t>
            </a:r>
            <a:r>
              <a:rPr lang="en-US" altLang="zh-TW" sz="3200" dirty="0">
                <a:latin typeface="Calibri" pitchFamily="34" charset="0"/>
                <a:cs typeface="Calibri" pitchFamily="34" charset="0"/>
              </a:rPr>
              <a:t>……</a:t>
            </a:r>
            <a:br>
              <a:rPr lang="en-US" altLang="zh-TW" sz="3200" dirty="0">
                <a:latin typeface="Calibri" pitchFamily="34" charset="0"/>
                <a:cs typeface="Calibri" pitchFamily="34" charset="0"/>
              </a:rPr>
            </a:br>
            <a:r>
              <a:rPr lang="en-AU" sz="3200" baseline="30000" dirty="0">
                <a:latin typeface="Calibri" pitchFamily="34" charset="0"/>
                <a:cs typeface="Calibri" pitchFamily="34" charset="0"/>
              </a:rPr>
              <a:t>5</a:t>
            </a:r>
            <a:r>
              <a:rPr lang="zh-TW" altLang="en-US" sz="3200" u="sng" dirty="0">
                <a:latin typeface="Calibri" pitchFamily="34" charset="0"/>
                <a:cs typeface="Calibri" pitchFamily="34" charset="0"/>
              </a:rPr>
              <a:t>亞蘭</a:t>
            </a:r>
            <a:r>
              <a:rPr lang="zh-TW" altLang="en-US" sz="3200" dirty="0">
                <a:latin typeface="Calibri" pitchFamily="34" charset="0"/>
                <a:cs typeface="Calibri" pitchFamily="34" charset="0"/>
              </a:rPr>
              <a:t>王</a:t>
            </a:r>
            <a:r>
              <a:rPr lang="zh-TW" altLang="en-US" sz="3200" u="sng" dirty="0">
                <a:latin typeface="Calibri" pitchFamily="34" charset="0"/>
                <a:cs typeface="Calibri" pitchFamily="34" charset="0"/>
              </a:rPr>
              <a:t>利汛</a:t>
            </a:r>
            <a:r>
              <a:rPr lang="zh-TW" altLang="en-US" sz="3200" dirty="0">
                <a:latin typeface="Calibri" pitchFamily="34" charset="0"/>
                <a:cs typeface="Calibri" pitchFamily="34" charset="0"/>
              </a:rPr>
              <a:t>和</a:t>
            </a:r>
            <a:r>
              <a:rPr lang="zh-TW" altLang="en-US" sz="3200" u="sng" dirty="0">
                <a:latin typeface="Calibri" pitchFamily="34" charset="0"/>
                <a:cs typeface="Calibri" pitchFamily="34" charset="0"/>
              </a:rPr>
              <a:t>以色列</a:t>
            </a:r>
            <a:r>
              <a:rPr lang="zh-TW" altLang="en-US" sz="3200" dirty="0">
                <a:latin typeface="Calibri" pitchFamily="34" charset="0"/>
                <a:cs typeface="Calibri" pitchFamily="34" charset="0"/>
              </a:rPr>
              <a:t>王</a:t>
            </a:r>
            <a:br>
              <a:rPr lang="en-AU" altLang="zh-TW" sz="3200" dirty="0">
                <a:latin typeface="Calibri" pitchFamily="34" charset="0"/>
                <a:cs typeface="Calibri" pitchFamily="34" charset="0"/>
              </a:rPr>
            </a:br>
            <a:r>
              <a:rPr lang="zh-TW" altLang="en-US" sz="3200" u="sng" dirty="0">
                <a:latin typeface="Calibri" pitchFamily="34" charset="0"/>
                <a:cs typeface="Calibri" pitchFamily="34" charset="0"/>
              </a:rPr>
              <a:t>利瑪利</a:t>
            </a:r>
            <a:r>
              <a:rPr lang="zh-TW" altLang="en-US" sz="3200" dirty="0">
                <a:latin typeface="Calibri" pitchFamily="34" charset="0"/>
                <a:cs typeface="Calibri" pitchFamily="34" charset="0"/>
              </a:rPr>
              <a:t>的兒子</a:t>
            </a:r>
            <a:r>
              <a:rPr lang="zh-TW" altLang="en-US" sz="3200" u="sng" dirty="0">
                <a:latin typeface="Calibri" pitchFamily="34" charset="0"/>
                <a:cs typeface="Calibri" pitchFamily="34" charset="0"/>
              </a:rPr>
              <a:t>比加</a:t>
            </a:r>
            <a:r>
              <a:rPr lang="zh-TW" altLang="en-US" sz="3200" dirty="0">
                <a:latin typeface="Calibri" pitchFamily="34" charset="0"/>
                <a:cs typeface="Calibri" pitchFamily="34" charset="0"/>
              </a:rPr>
              <a:t>上來攻</a:t>
            </a:r>
            <a:endParaRPr lang="en-AU" altLang="zh-TW" sz="3200" dirty="0">
              <a:latin typeface="Calibri" pitchFamily="34" charset="0"/>
              <a:cs typeface="Calibri" pitchFamily="34" charset="0"/>
            </a:endParaRPr>
          </a:p>
          <a:p>
            <a:pPr marL="85725" indent="23813">
              <a:spcBef>
                <a:spcPts val="0"/>
              </a:spcBef>
              <a:buNone/>
            </a:pPr>
            <a:r>
              <a:rPr lang="zh-TW" altLang="en-US" sz="3200" dirty="0">
                <a:latin typeface="Calibri" pitchFamily="34" charset="0"/>
                <a:cs typeface="Calibri" pitchFamily="34" charset="0"/>
              </a:rPr>
              <a:t>打</a:t>
            </a:r>
            <a:r>
              <a:rPr lang="zh-TW" altLang="en-US" sz="3200" u="sng" dirty="0">
                <a:latin typeface="Calibri" pitchFamily="34" charset="0"/>
                <a:cs typeface="Calibri" pitchFamily="34" charset="0"/>
              </a:rPr>
              <a:t>耶路撒冷</a:t>
            </a:r>
            <a:r>
              <a:rPr lang="zh-TW" altLang="en-US" sz="3200" dirty="0">
                <a:latin typeface="Calibri" pitchFamily="34" charset="0"/>
                <a:cs typeface="Calibri" pitchFamily="34" charset="0"/>
              </a:rPr>
              <a:t>，圍困</a:t>
            </a:r>
            <a:r>
              <a:rPr lang="zh-TW" altLang="en-US" sz="3200" u="sng" dirty="0">
                <a:latin typeface="Calibri" pitchFamily="34" charset="0"/>
                <a:cs typeface="Calibri" pitchFamily="34" charset="0"/>
              </a:rPr>
              <a:t>亞哈斯</a:t>
            </a:r>
            <a:r>
              <a:rPr lang="zh-TW" altLang="en-US" sz="3200" dirty="0">
                <a:latin typeface="Calibri" pitchFamily="34" charset="0"/>
                <a:cs typeface="Calibri" pitchFamily="34" charset="0"/>
              </a:rPr>
              <a:t>，</a:t>
            </a:r>
            <a:r>
              <a:rPr lang="en-AU" sz="3200" dirty="0">
                <a:latin typeface="Calibri" pitchFamily="34" charset="0"/>
                <a:cs typeface="Calibri" pitchFamily="34" charset="0"/>
              </a:rPr>
              <a:t>…</a:t>
            </a:r>
            <a:endParaRPr lang="zh-CN" altLang="en-US" sz="32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1D447282-FEDF-4F11-BD09-F72BE7A5D4F8}" type="slidenum">
              <a:rPr lang="en-AU" smtClean="0"/>
              <a:pPr/>
              <a:t>9</a:t>
            </a:fld>
            <a:endParaRPr lang="en-AU"/>
          </a:p>
        </p:txBody>
      </p:sp>
      <p:sp>
        <p:nvSpPr>
          <p:cNvPr id="4" name="Title 3"/>
          <p:cNvSpPr>
            <a:spLocks noGrp="1"/>
          </p:cNvSpPr>
          <p:nvPr>
            <p:ph type="title"/>
          </p:nvPr>
        </p:nvSpPr>
        <p:spPr/>
        <p:txBody>
          <a:bodyPr>
            <a:normAutofit/>
          </a:bodyPr>
          <a:lstStyle/>
          <a:p>
            <a:r>
              <a:rPr lang="zh-TW" altLang="en-US" sz="5000" dirty="0">
                <a:latin typeface="Calibri" pitchFamily="34" charset="0"/>
                <a:cs typeface="Calibri" pitchFamily="34" charset="0"/>
              </a:rPr>
              <a:t>王下 </a:t>
            </a:r>
            <a:r>
              <a:rPr lang="en-US" altLang="zh-TW" sz="5000" dirty="0">
                <a:latin typeface="Calibri" pitchFamily="34" charset="0"/>
                <a:cs typeface="Calibri" pitchFamily="34" charset="0"/>
              </a:rPr>
              <a:t>16:1-5</a:t>
            </a:r>
            <a:endParaRPr lang="zh-CN" altLang="en-US" sz="5000" dirty="0">
              <a:latin typeface="Calibri" pitchFamily="34" charset="0"/>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8349</TotalTime>
  <Words>2054</Words>
  <Application>Microsoft Office PowerPoint</Application>
  <PresentationFormat>On-screen Show (4:3)</PresentationFormat>
  <Paragraphs>103</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微軟正黑體</vt:lpstr>
      <vt:lpstr>黑体</vt:lpstr>
      <vt:lpstr>Calibri</vt:lpstr>
      <vt:lpstr>Lucida Sans Unicode</vt:lpstr>
      <vt:lpstr>Verdana</vt:lpstr>
      <vt:lpstr>Wingdings 2</vt:lpstr>
      <vt:lpstr>Wingdings 3</vt:lpstr>
      <vt:lpstr>Concourse</vt:lpstr>
      <vt:lpstr>將臨期第一主日 -- 盼望 以賽亞書 7:1-16</vt:lpstr>
      <vt:lpstr>PowerPoint Presentation</vt:lpstr>
      <vt:lpstr>將臨期</vt:lpstr>
      <vt:lpstr>馬太福音 1:18、22-23</vt:lpstr>
      <vt:lpstr>令人不安的局世 (賽 7:1)</vt:lpstr>
      <vt:lpstr>以賽亞書 當時的 國際形勢</vt:lpstr>
      <vt:lpstr>以賽亞書 當時的 國際形勢</vt:lpstr>
      <vt:lpstr>令人不安的局世 (賽 7:1)</vt:lpstr>
      <vt:lpstr>王下 16:1-5</vt:lpstr>
      <vt:lpstr>還有盼望嗎？(賽 7:2)</vt:lpstr>
      <vt:lpstr>還有盼望嗎？(賽 7:3)</vt:lpstr>
      <vt:lpstr>還是有盼望！(賽 7:3-4)</vt:lpstr>
      <vt:lpstr>盼望在乎神 (賽 7:3-4, 9)</vt:lpstr>
      <vt:lpstr>盼望在乎神 (賽 7:3-4, 9)</vt:lpstr>
      <vt:lpstr>求一個盼望的兆頭罷！(賽 7:11-16)</vt:lpstr>
      <vt:lpstr>求一個盼望的兆頭罷！(賽 7:11-16)</vt:lpstr>
      <vt:lpstr>求一個盼望的兆頭罷！(賽 7:11-16)</vt:lpstr>
      <vt:lpstr>求一個盼望的兆頭罷！(賽 7:11-16)</vt:lpstr>
      <vt:lpstr>亞哈斯的選擇 (賽 7:12-13)</vt:lpstr>
      <vt:lpstr>亞哈斯的選擇 (王下  16:7-8)</vt:lpstr>
      <vt:lpstr>我的盼望在乎…… (詩篇 62:1-2,5)</vt:lpstr>
      <vt:lpstr>我的盼望在乎…… (詩篇 62:1-2,5)</vt:lpstr>
      <vt:lpstr>以賽亞書 7:9下</vt:lpstr>
      <vt:lpstr>以賽亞書 7:9下</vt:lpstr>
      <vt:lpstr>PowerPoint Presentation</vt:lpstr>
      <vt:lpstr>完</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人生的常與無常</dc:title>
  <dc:creator>Eric</dc:creator>
  <cp:lastModifiedBy>Maggie Chu</cp:lastModifiedBy>
  <cp:revision>173</cp:revision>
  <dcterms:created xsi:type="dcterms:W3CDTF">2013-10-11T11:36:12Z</dcterms:created>
  <dcterms:modified xsi:type="dcterms:W3CDTF">2020-12-05T23:37:04Z</dcterms:modified>
</cp:coreProperties>
</file>